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93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3AE11-F40D-453B-B987-645472C9A8C7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CD574-1847-41BE-B3DC-7CE7009F8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833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CD574-1847-41BE-B3DC-7CE7009F811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978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PowerPoint_Presentation2.pptx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PowerPoint_Presentation1.pptx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56263" cy="842620"/>
          </a:xfrm>
        </p:spPr>
        <p:txBody>
          <a:bodyPr/>
          <a:lstStyle/>
          <a:p>
            <a:r>
              <a:rPr lang="ru-RU" sz="3200" dirty="0" smtClean="0">
                <a:latin typeface="+mn-lt"/>
              </a:rPr>
              <a:t>Использование в работе ИКТ</a:t>
            </a:r>
            <a:endParaRPr lang="ru-RU" sz="3200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3726573"/>
              </p:ext>
            </p:extLst>
          </p:nvPr>
        </p:nvGraphicFramePr>
        <p:xfrm>
          <a:off x="4355976" y="3429000"/>
          <a:ext cx="4524927" cy="3312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2" name="Презентация" r:id="rId5" imgW="4570551" imgH="3427315" progId="PowerPoint.Show.12">
                  <p:embed/>
                </p:oleObj>
              </mc:Choice>
              <mc:Fallback>
                <p:oleObj name="Презентация" r:id="rId5" imgW="4570551" imgH="3427315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55976" y="3429000"/>
                        <a:ext cx="4524927" cy="33123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1966472"/>
              </p:ext>
            </p:extLst>
          </p:nvPr>
        </p:nvGraphicFramePr>
        <p:xfrm>
          <a:off x="323528" y="2060848"/>
          <a:ext cx="4176464" cy="2970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3" name="Презентация" r:id="rId8" imgW="4570551" imgH="3427315" progId="PowerPoint.Show.12">
                  <p:embed/>
                </p:oleObj>
              </mc:Choice>
              <mc:Fallback>
                <p:oleObj name="Презентация" r:id="rId8" imgW="4570551" imgH="3427315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3528" y="2060848"/>
                        <a:ext cx="4176464" cy="29700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960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1229</TotalTime>
  <Words>5</Words>
  <Application>Microsoft Office PowerPoint</Application>
  <PresentationFormat>Экран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Твердый переплет</vt:lpstr>
      <vt:lpstr>Презентация</vt:lpstr>
      <vt:lpstr>Использование в работе ИКТ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223</cp:revision>
  <dcterms:modified xsi:type="dcterms:W3CDTF">2015-01-13T16:33:54Z</dcterms:modified>
</cp:coreProperties>
</file>