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6" r:id="rId3"/>
    <p:sldId id="257" r:id="rId4"/>
    <p:sldId id="260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8" name="Freeform 12"/>
          <p:cNvSpPr>
            <a:spLocks/>
          </p:cNvSpPr>
          <p:nvPr/>
        </p:nvSpPr>
        <p:spPr bwMode="gray">
          <a:xfrm>
            <a:off x="-9525" y="2997200"/>
            <a:ext cx="2205038" cy="2663825"/>
          </a:xfrm>
          <a:custGeom>
            <a:avLst/>
            <a:gdLst/>
            <a:ahLst/>
            <a:cxnLst>
              <a:cxn ang="0">
                <a:pos x="0" y="1678"/>
              </a:cxn>
              <a:cxn ang="0">
                <a:pos x="0" y="1134"/>
              </a:cxn>
              <a:cxn ang="0">
                <a:pos x="1406" y="0"/>
              </a:cxn>
              <a:cxn ang="0">
                <a:pos x="1406" y="91"/>
              </a:cxn>
              <a:cxn ang="0">
                <a:pos x="0" y="1678"/>
              </a:cxn>
            </a:cxnLst>
            <a:rect l="0" t="0" r="r" b="b"/>
            <a:pathLst>
              <a:path w="1406" h="1678">
                <a:moveTo>
                  <a:pt x="0" y="1678"/>
                </a:moveTo>
                <a:lnTo>
                  <a:pt x="0" y="1134"/>
                </a:lnTo>
                <a:lnTo>
                  <a:pt x="1406" y="0"/>
                </a:lnTo>
                <a:lnTo>
                  <a:pt x="1406" y="91"/>
                </a:lnTo>
                <a:lnTo>
                  <a:pt x="0" y="1678"/>
                </a:lnTo>
                <a:close/>
              </a:path>
            </a:pathLst>
          </a:custGeom>
          <a:solidFill>
            <a:srgbClr val="E0E0E0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4103" name="Picture 7" descr="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gray">
          <a:xfrm>
            <a:off x="1447800" y="1782763"/>
            <a:ext cx="7359650" cy="1609725"/>
          </a:xfrm>
          <a:prstGeom prst="rect">
            <a:avLst/>
          </a:prstGeom>
          <a:noFill/>
        </p:spPr>
      </p:pic>
      <p:sp>
        <p:nvSpPr>
          <p:cNvPr id="4104" name="Freeform 8"/>
          <p:cNvSpPr>
            <a:spLocks/>
          </p:cNvSpPr>
          <p:nvPr/>
        </p:nvSpPr>
        <p:spPr bwMode="gray">
          <a:xfrm>
            <a:off x="568325" y="-9525"/>
            <a:ext cx="1784350" cy="68754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90" y="2"/>
              </a:cxn>
              <a:cxn ang="0">
                <a:pos x="1124" y="1373"/>
              </a:cxn>
              <a:cxn ang="0">
                <a:pos x="1124" y="2036"/>
              </a:cxn>
              <a:cxn ang="0">
                <a:pos x="889" y="4343"/>
              </a:cxn>
              <a:cxn ang="0">
                <a:pos x="526" y="4343"/>
              </a:cxn>
              <a:cxn ang="0">
                <a:pos x="1079" y="2031"/>
              </a:cxn>
              <a:cxn ang="0">
                <a:pos x="1079" y="1383"/>
              </a:cxn>
              <a:cxn ang="0">
                <a:pos x="0" y="0"/>
              </a:cxn>
            </a:cxnLst>
            <a:rect l="0" t="0" r="r" b="b"/>
            <a:pathLst>
              <a:path w="1124" h="4343">
                <a:moveTo>
                  <a:pt x="0" y="0"/>
                </a:moveTo>
                <a:lnTo>
                  <a:pt x="490" y="2"/>
                </a:lnTo>
                <a:lnTo>
                  <a:pt x="1124" y="1373"/>
                </a:lnTo>
                <a:lnTo>
                  <a:pt x="1124" y="2036"/>
                </a:lnTo>
                <a:lnTo>
                  <a:pt x="889" y="4343"/>
                </a:lnTo>
                <a:lnTo>
                  <a:pt x="526" y="4343"/>
                </a:lnTo>
                <a:lnTo>
                  <a:pt x="1079" y="2031"/>
                </a:lnTo>
                <a:lnTo>
                  <a:pt x="1079" y="138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05" name="Freeform 9"/>
          <p:cNvSpPr>
            <a:spLocks/>
          </p:cNvSpPr>
          <p:nvPr/>
        </p:nvSpPr>
        <p:spPr bwMode="gray">
          <a:xfrm>
            <a:off x="-12700" y="-9525"/>
            <a:ext cx="2392363" cy="6880225"/>
          </a:xfrm>
          <a:custGeom>
            <a:avLst/>
            <a:gdLst/>
            <a:ahLst/>
            <a:cxnLst>
              <a:cxn ang="0">
                <a:pos x="181" y="0"/>
              </a:cxn>
              <a:cxn ang="0">
                <a:pos x="1507" y="1379"/>
              </a:cxn>
              <a:cxn ang="0">
                <a:pos x="1507" y="2036"/>
              </a:cxn>
              <a:cxn ang="0">
                <a:pos x="727" y="4334"/>
              </a:cxn>
              <a:cxn ang="0">
                <a:pos x="2" y="4334"/>
              </a:cxn>
              <a:cxn ang="0">
                <a:pos x="2" y="4162"/>
              </a:cxn>
              <a:cxn ang="0">
                <a:pos x="1441" y="1936"/>
              </a:cxn>
              <a:cxn ang="0">
                <a:pos x="1441" y="1447"/>
              </a:cxn>
              <a:cxn ang="0">
                <a:pos x="8" y="434"/>
              </a:cxn>
              <a:cxn ang="0">
                <a:pos x="0" y="6"/>
              </a:cxn>
              <a:cxn ang="0">
                <a:pos x="181" y="0"/>
              </a:cxn>
            </a:cxnLst>
            <a:rect l="0" t="0" r="r" b="b"/>
            <a:pathLst>
              <a:path w="1507" h="4334">
                <a:moveTo>
                  <a:pt x="181" y="0"/>
                </a:moveTo>
                <a:lnTo>
                  <a:pt x="1507" y="1379"/>
                </a:lnTo>
                <a:lnTo>
                  <a:pt x="1507" y="2036"/>
                </a:lnTo>
                <a:lnTo>
                  <a:pt x="727" y="4334"/>
                </a:lnTo>
                <a:lnTo>
                  <a:pt x="2" y="4334"/>
                </a:lnTo>
                <a:lnTo>
                  <a:pt x="2" y="4162"/>
                </a:lnTo>
                <a:lnTo>
                  <a:pt x="1441" y="1936"/>
                </a:lnTo>
                <a:lnTo>
                  <a:pt x="1441" y="1447"/>
                </a:lnTo>
                <a:lnTo>
                  <a:pt x="8" y="434"/>
                </a:lnTo>
                <a:lnTo>
                  <a:pt x="0" y="6"/>
                </a:lnTo>
                <a:lnTo>
                  <a:pt x="181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06" name="Freeform 10"/>
          <p:cNvSpPr>
            <a:spLocks/>
          </p:cNvSpPr>
          <p:nvPr/>
        </p:nvSpPr>
        <p:spPr bwMode="gray">
          <a:xfrm>
            <a:off x="2557463" y="0"/>
            <a:ext cx="3022600" cy="6858000"/>
          </a:xfrm>
          <a:custGeom>
            <a:avLst/>
            <a:gdLst/>
            <a:ahLst/>
            <a:cxnLst>
              <a:cxn ang="0">
                <a:pos x="1904" y="0"/>
              </a:cxn>
              <a:cxn ang="0">
                <a:pos x="1178" y="0"/>
              </a:cxn>
              <a:cxn ang="0">
                <a:pos x="0" y="1342"/>
              </a:cxn>
              <a:cxn ang="0">
                <a:pos x="0" y="1950"/>
              </a:cxn>
              <a:cxn ang="0">
                <a:pos x="498" y="4354"/>
              </a:cxn>
              <a:cxn ang="0">
                <a:pos x="1088" y="4354"/>
              </a:cxn>
              <a:cxn ang="0">
                <a:pos x="44" y="1985"/>
              </a:cxn>
              <a:cxn ang="0">
                <a:pos x="44" y="1361"/>
              </a:cxn>
              <a:cxn ang="0">
                <a:pos x="1904" y="0"/>
              </a:cxn>
            </a:cxnLst>
            <a:rect l="0" t="0" r="r" b="b"/>
            <a:pathLst>
              <a:path w="1904" h="4354">
                <a:moveTo>
                  <a:pt x="1904" y="0"/>
                </a:moveTo>
                <a:lnTo>
                  <a:pt x="1178" y="0"/>
                </a:lnTo>
                <a:lnTo>
                  <a:pt x="0" y="1342"/>
                </a:lnTo>
                <a:lnTo>
                  <a:pt x="0" y="1950"/>
                </a:lnTo>
                <a:lnTo>
                  <a:pt x="498" y="4354"/>
                </a:lnTo>
                <a:lnTo>
                  <a:pt x="1088" y="4354"/>
                </a:lnTo>
                <a:lnTo>
                  <a:pt x="44" y="1985"/>
                </a:lnTo>
                <a:lnTo>
                  <a:pt x="44" y="1361"/>
                </a:lnTo>
                <a:lnTo>
                  <a:pt x="1904" y="0"/>
                </a:lnTo>
                <a:close/>
              </a:path>
            </a:pathLst>
          </a:custGeom>
          <a:solidFill>
            <a:srgbClr val="D3D3D3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07" name="Freeform 11"/>
          <p:cNvSpPr>
            <a:spLocks/>
          </p:cNvSpPr>
          <p:nvPr/>
        </p:nvSpPr>
        <p:spPr bwMode="gray">
          <a:xfrm>
            <a:off x="2959100" y="-14288"/>
            <a:ext cx="2711450" cy="1887538"/>
          </a:xfrm>
          <a:custGeom>
            <a:avLst/>
            <a:gdLst/>
            <a:ahLst/>
            <a:cxnLst>
              <a:cxn ang="0">
                <a:pos x="1708" y="1"/>
              </a:cxn>
              <a:cxn ang="0">
                <a:pos x="1379" y="0"/>
              </a:cxn>
              <a:cxn ang="0">
                <a:pos x="0" y="1189"/>
              </a:cxn>
              <a:cxn ang="0">
                <a:pos x="1708" y="1"/>
              </a:cxn>
            </a:cxnLst>
            <a:rect l="0" t="0" r="r" b="b"/>
            <a:pathLst>
              <a:path w="1708" h="1189">
                <a:moveTo>
                  <a:pt x="1708" y="1"/>
                </a:moveTo>
                <a:lnTo>
                  <a:pt x="1379" y="0"/>
                </a:lnTo>
                <a:lnTo>
                  <a:pt x="0" y="1189"/>
                </a:lnTo>
                <a:lnTo>
                  <a:pt x="1708" y="1"/>
                </a:lnTo>
                <a:close/>
              </a:path>
            </a:pathLst>
          </a:custGeom>
          <a:solidFill>
            <a:srgbClr val="FFFFFF">
              <a:alpha val="5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09" name="Freeform 13"/>
          <p:cNvSpPr>
            <a:spLocks/>
          </p:cNvSpPr>
          <p:nvPr/>
        </p:nvSpPr>
        <p:spPr bwMode="gray">
          <a:xfrm>
            <a:off x="2498725" y="-9525"/>
            <a:ext cx="6105525" cy="6867525"/>
          </a:xfrm>
          <a:custGeom>
            <a:avLst/>
            <a:gdLst/>
            <a:ahLst/>
            <a:cxnLst>
              <a:cxn ang="0">
                <a:pos x="3665" y="0"/>
              </a:cxn>
              <a:cxn ang="0">
                <a:pos x="2122" y="0"/>
              </a:cxn>
              <a:cxn ang="0">
                <a:pos x="0" y="1339"/>
              </a:cxn>
              <a:cxn ang="0">
                <a:pos x="0" y="1950"/>
              </a:cxn>
              <a:cxn ang="0">
                <a:pos x="1215" y="4354"/>
              </a:cxn>
              <a:cxn ang="0">
                <a:pos x="1941" y="4354"/>
              </a:cxn>
              <a:cxn ang="0">
                <a:pos x="72" y="1877"/>
              </a:cxn>
              <a:cxn ang="0">
                <a:pos x="72" y="1361"/>
              </a:cxn>
              <a:cxn ang="0">
                <a:pos x="3846" y="0"/>
              </a:cxn>
              <a:cxn ang="0">
                <a:pos x="2122" y="0"/>
              </a:cxn>
            </a:cxnLst>
            <a:rect l="0" t="0" r="r" b="b"/>
            <a:pathLst>
              <a:path w="3846" h="4354">
                <a:moveTo>
                  <a:pt x="3665" y="0"/>
                </a:moveTo>
                <a:lnTo>
                  <a:pt x="2122" y="0"/>
                </a:lnTo>
                <a:lnTo>
                  <a:pt x="0" y="1339"/>
                </a:lnTo>
                <a:lnTo>
                  <a:pt x="0" y="1950"/>
                </a:lnTo>
                <a:lnTo>
                  <a:pt x="1215" y="4354"/>
                </a:lnTo>
                <a:lnTo>
                  <a:pt x="1941" y="4354"/>
                </a:lnTo>
                <a:lnTo>
                  <a:pt x="72" y="1877"/>
                </a:lnTo>
                <a:lnTo>
                  <a:pt x="72" y="1361"/>
                </a:lnTo>
                <a:lnTo>
                  <a:pt x="3846" y="0"/>
                </a:lnTo>
                <a:lnTo>
                  <a:pt x="2122" y="0"/>
                </a:lnTo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10" name="Freeform 14"/>
          <p:cNvSpPr>
            <a:spLocks/>
          </p:cNvSpPr>
          <p:nvPr/>
        </p:nvSpPr>
        <p:spPr bwMode="gray">
          <a:xfrm>
            <a:off x="-9525" y="185738"/>
            <a:ext cx="2246313" cy="59848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415" y="1197"/>
              </a:cxn>
              <a:cxn ang="0">
                <a:pos x="1415" y="1862"/>
              </a:cxn>
              <a:cxn ang="0">
                <a:pos x="0" y="3770"/>
              </a:cxn>
              <a:cxn ang="0">
                <a:pos x="0" y="3272"/>
              </a:cxn>
              <a:cxn ang="0">
                <a:pos x="1376" y="1801"/>
              </a:cxn>
              <a:cxn ang="0">
                <a:pos x="1376" y="1272"/>
              </a:cxn>
              <a:cxn ang="0">
                <a:pos x="6" y="962"/>
              </a:cxn>
              <a:cxn ang="0">
                <a:pos x="0" y="0"/>
              </a:cxn>
            </a:cxnLst>
            <a:rect l="0" t="0" r="r" b="b"/>
            <a:pathLst>
              <a:path w="1415" h="3770">
                <a:moveTo>
                  <a:pt x="0" y="0"/>
                </a:moveTo>
                <a:lnTo>
                  <a:pt x="1415" y="1197"/>
                </a:lnTo>
                <a:lnTo>
                  <a:pt x="1415" y="1862"/>
                </a:lnTo>
                <a:lnTo>
                  <a:pt x="0" y="3770"/>
                </a:lnTo>
                <a:lnTo>
                  <a:pt x="0" y="3272"/>
                </a:lnTo>
                <a:lnTo>
                  <a:pt x="1376" y="1801"/>
                </a:lnTo>
                <a:lnTo>
                  <a:pt x="1376" y="1272"/>
                </a:lnTo>
                <a:lnTo>
                  <a:pt x="6" y="96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11" name="Freeform 15"/>
          <p:cNvSpPr>
            <a:spLocks/>
          </p:cNvSpPr>
          <p:nvPr/>
        </p:nvSpPr>
        <p:spPr bwMode="gray">
          <a:xfrm>
            <a:off x="2608263" y="642938"/>
            <a:ext cx="6540500" cy="6215062"/>
          </a:xfrm>
          <a:custGeom>
            <a:avLst/>
            <a:gdLst/>
            <a:ahLst/>
            <a:cxnLst>
              <a:cxn ang="0">
                <a:pos x="4115" y="0"/>
              </a:cxn>
              <a:cxn ang="0">
                <a:pos x="4120" y="500"/>
              </a:cxn>
              <a:cxn ang="0">
                <a:pos x="61" y="1059"/>
              </a:cxn>
              <a:cxn ang="0">
                <a:pos x="61" y="1466"/>
              </a:cxn>
              <a:cxn ang="0">
                <a:pos x="2419" y="3915"/>
              </a:cxn>
              <a:cxn ang="0">
                <a:pos x="1830" y="3915"/>
              </a:cxn>
              <a:cxn ang="0">
                <a:pos x="0" y="1449"/>
              </a:cxn>
              <a:cxn ang="0">
                <a:pos x="0" y="967"/>
              </a:cxn>
              <a:cxn ang="0">
                <a:pos x="4115" y="0"/>
              </a:cxn>
            </a:cxnLst>
            <a:rect l="0" t="0" r="r" b="b"/>
            <a:pathLst>
              <a:path w="4120" h="3915">
                <a:moveTo>
                  <a:pt x="4115" y="0"/>
                </a:moveTo>
                <a:lnTo>
                  <a:pt x="4120" y="500"/>
                </a:lnTo>
                <a:lnTo>
                  <a:pt x="61" y="1059"/>
                </a:lnTo>
                <a:lnTo>
                  <a:pt x="61" y="1466"/>
                </a:lnTo>
                <a:lnTo>
                  <a:pt x="2419" y="3915"/>
                </a:lnTo>
                <a:lnTo>
                  <a:pt x="1830" y="3915"/>
                </a:lnTo>
                <a:lnTo>
                  <a:pt x="0" y="1449"/>
                </a:lnTo>
                <a:lnTo>
                  <a:pt x="0" y="967"/>
                </a:lnTo>
                <a:lnTo>
                  <a:pt x="4115" y="0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12" name="Freeform 16"/>
          <p:cNvSpPr>
            <a:spLocks/>
          </p:cNvSpPr>
          <p:nvPr/>
        </p:nvSpPr>
        <p:spPr bwMode="gray">
          <a:xfrm>
            <a:off x="2586038" y="-17463"/>
            <a:ext cx="6557962" cy="6875463"/>
          </a:xfrm>
          <a:custGeom>
            <a:avLst/>
            <a:gdLst/>
            <a:ahLst/>
            <a:cxnLst>
              <a:cxn ang="0">
                <a:pos x="4131" y="0"/>
              </a:cxn>
              <a:cxn ang="0">
                <a:pos x="4126" y="494"/>
              </a:cxn>
              <a:cxn ang="0">
                <a:pos x="55" y="1404"/>
              </a:cxn>
              <a:cxn ang="0">
                <a:pos x="55" y="1853"/>
              </a:cxn>
              <a:cxn ang="0">
                <a:pos x="3156" y="4348"/>
              </a:cxn>
              <a:cxn ang="0">
                <a:pos x="2067" y="4348"/>
              </a:cxn>
              <a:cxn ang="0">
                <a:pos x="0" y="1882"/>
              </a:cxn>
              <a:cxn ang="0">
                <a:pos x="0" y="1355"/>
              </a:cxn>
              <a:cxn ang="0">
                <a:pos x="3615" y="0"/>
              </a:cxn>
              <a:cxn ang="0">
                <a:pos x="4131" y="0"/>
              </a:cxn>
            </a:cxnLst>
            <a:rect l="0" t="0" r="r" b="b"/>
            <a:pathLst>
              <a:path w="4131" h="4348">
                <a:moveTo>
                  <a:pt x="4131" y="0"/>
                </a:moveTo>
                <a:lnTo>
                  <a:pt x="4126" y="494"/>
                </a:lnTo>
                <a:lnTo>
                  <a:pt x="55" y="1404"/>
                </a:lnTo>
                <a:lnTo>
                  <a:pt x="55" y="1853"/>
                </a:lnTo>
                <a:lnTo>
                  <a:pt x="3156" y="4348"/>
                </a:lnTo>
                <a:lnTo>
                  <a:pt x="2067" y="4348"/>
                </a:lnTo>
                <a:lnTo>
                  <a:pt x="0" y="1882"/>
                </a:lnTo>
                <a:lnTo>
                  <a:pt x="0" y="1355"/>
                </a:lnTo>
                <a:lnTo>
                  <a:pt x="3615" y="0"/>
                </a:lnTo>
                <a:lnTo>
                  <a:pt x="4131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13" name="Freeform 17"/>
          <p:cNvSpPr>
            <a:spLocks/>
          </p:cNvSpPr>
          <p:nvPr/>
        </p:nvSpPr>
        <p:spPr bwMode="gray">
          <a:xfrm>
            <a:off x="2771775" y="-26988"/>
            <a:ext cx="5761038" cy="2087563"/>
          </a:xfrm>
          <a:custGeom>
            <a:avLst/>
            <a:gdLst/>
            <a:ahLst/>
            <a:cxnLst>
              <a:cxn ang="0">
                <a:pos x="0" y="1315"/>
              </a:cxn>
              <a:cxn ang="0">
                <a:pos x="2858" y="0"/>
              </a:cxn>
              <a:cxn ang="0">
                <a:pos x="3629" y="0"/>
              </a:cxn>
              <a:cxn ang="0">
                <a:pos x="0" y="1315"/>
              </a:cxn>
            </a:cxnLst>
            <a:rect l="0" t="0" r="r" b="b"/>
            <a:pathLst>
              <a:path w="3629" h="1315">
                <a:moveTo>
                  <a:pt x="0" y="1315"/>
                </a:moveTo>
                <a:lnTo>
                  <a:pt x="2858" y="0"/>
                </a:lnTo>
                <a:lnTo>
                  <a:pt x="3629" y="0"/>
                </a:lnTo>
                <a:lnTo>
                  <a:pt x="0" y="1315"/>
                </a:lnTo>
                <a:close/>
              </a:path>
            </a:pathLst>
          </a:custGeom>
          <a:solidFill>
            <a:srgbClr val="FFFFFF">
              <a:alpha val="5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14" name="Freeform 18"/>
          <p:cNvSpPr>
            <a:spLocks/>
          </p:cNvSpPr>
          <p:nvPr/>
        </p:nvSpPr>
        <p:spPr bwMode="gray">
          <a:xfrm>
            <a:off x="2555875" y="2924175"/>
            <a:ext cx="3384550" cy="39449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32" y="2495"/>
              </a:cxn>
              <a:cxn ang="0">
                <a:pos x="1814" y="2495"/>
              </a:cxn>
              <a:cxn ang="0">
                <a:pos x="0" y="0"/>
              </a:cxn>
            </a:cxnLst>
            <a:rect l="0" t="0" r="r" b="b"/>
            <a:pathLst>
              <a:path w="2132" h="2495">
                <a:moveTo>
                  <a:pt x="0" y="0"/>
                </a:moveTo>
                <a:lnTo>
                  <a:pt x="2132" y="2495"/>
                </a:lnTo>
                <a:lnTo>
                  <a:pt x="1814" y="2495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35001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20" name="Freeform 24"/>
          <p:cNvSpPr>
            <a:spLocks/>
          </p:cNvSpPr>
          <p:nvPr/>
        </p:nvSpPr>
        <p:spPr bwMode="gray">
          <a:xfrm>
            <a:off x="-19050" y="180975"/>
            <a:ext cx="2262188" cy="1914525"/>
          </a:xfrm>
          <a:custGeom>
            <a:avLst/>
            <a:gdLst/>
            <a:ahLst/>
            <a:cxnLst>
              <a:cxn ang="0">
                <a:pos x="1425" y="1206"/>
              </a:cxn>
              <a:cxn ang="0">
                <a:pos x="0" y="0"/>
              </a:cxn>
              <a:cxn ang="0">
                <a:pos x="0" y="186"/>
              </a:cxn>
              <a:cxn ang="0">
                <a:pos x="1425" y="1206"/>
              </a:cxn>
            </a:cxnLst>
            <a:rect l="0" t="0" r="r" b="b"/>
            <a:pathLst>
              <a:path w="1425" h="1206">
                <a:moveTo>
                  <a:pt x="1425" y="1206"/>
                </a:moveTo>
                <a:lnTo>
                  <a:pt x="0" y="0"/>
                </a:lnTo>
                <a:lnTo>
                  <a:pt x="0" y="186"/>
                </a:lnTo>
                <a:lnTo>
                  <a:pt x="1425" y="1206"/>
                </a:lnTo>
                <a:close/>
              </a:path>
            </a:pathLst>
          </a:custGeom>
          <a:solidFill>
            <a:srgbClr val="333333">
              <a:alpha val="39999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21" name="Freeform 25"/>
          <p:cNvSpPr>
            <a:spLocks/>
          </p:cNvSpPr>
          <p:nvPr/>
        </p:nvSpPr>
        <p:spPr bwMode="gray">
          <a:xfrm>
            <a:off x="-12700" y="3105150"/>
            <a:ext cx="2327275" cy="3762375"/>
          </a:xfrm>
          <a:custGeom>
            <a:avLst/>
            <a:gdLst/>
            <a:ahLst/>
            <a:cxnLst>
              <a:cxn ang="0">
                <a:pos x="0" y="2248"/>
              </a:cxn>
              <a:cxn ang="0">
                <a:pos x="1466" y="0"/>
              </a:cxn>
              <a:cxn ang="0">
                <a:pos x="194" y="2370"/>
              </a:cxn>
              <a:cxn ang="0">
                <a:pos x="4" y="2364"/>
              </a:cxn>
              <a:cxn ang="0">
                <a:pos x="0" y="2248"/>
              </a:cxn>
            </a:cxnLst>
            <a:rect l="0" t="0" r="r" b="b"/>
            <a:pathLst>
              <a:path w="1466" h="2370">
                <a:moveTo>
                  <a:pt x="0" y="2248"/>
                </a:moveTo>
                <a:lnTo>
                  <a:pt x="1466" y="0"/>
                </a:lnTo>
                <a:lnTo>
                  <a:pt x="194" y="2370"/>
                </a:lnTo>
                <a:lnTo>
                  <a:pt x="4" y="2364"/>
                </a:lnTo>
                <a:lnTo>
                  <a:pt x="0" y="2248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22" name="Freeform 26"/>
          <p:cNvSpPr>
            <a:spLocks/>
          </p:cNvSpPr>
          <p:nvPr/>
        </p:nvSpPr>
        <p:spPr bwMode="gray">
          <a:xfrm>
            <a:off x="-9525" y="1403350"/>
            <a:ext cx="2317750" cy="5265738"/>
          </a:xfrm>
          <a:custGeom>
            <a:avLst/>
            <a:gdLst/>
            <a:ahLst/>
            <a:cxnLst>
              <a:cxn ang="0">
                <a:pos x="6" y="0"/>
              </a:cxn>
              <a:cxn ang="0">
                <a:pos x="6" y="643"/>
              </a:cxn>
              <a:cxn ang="0">
                <a:pos x="1410" y="564"/>
              </a:cxn>
              <a:cxn ang="0">
                <a:pos x="1410" y="1049"/>
              </a:cxn>
              <a:cxn ang="0">
                <a:pos x="0" y="2852"/>
              </a:cxn>
              <a:cxn ang="0">
                <a:pos x="0" y="3317"/>
              </a:cxn>
              <a:cxn ang="0">
                <a:pos x="1460" y="1062"/>
              </a:cxn>
              <a:cxn ang="0">
                <a:pos x="1460" y="505"/>
              </a:cxn>
              <a:cxn ang="0">
                <a:pos x="6" y="0"/>
              </a:cxn>
            </a:cxnLst>
            <a:rect l="0" t="0" r="r" b="b"/>
            <a:pathLst>
              <a:path w="1460" h="3317">
                <a:moveTo>
                  <a:pt x="6" y="0"/>
                </a:moveTo>
                <a:lnTo>
                  <a:pt x="6" y="643"/>
                </a:lnTo>
                <a:lnTo>
                  <a:pt x="1410" y="564"/>
                </a:lnTo>
                <a:lnTo>
                  <a:pt x="1410" y="1049"/>
                </a:lnTo>
                <a:lnTo>
                  <a:pt x="0" y="2852"/>
                </a:lnTo>
                <a:lnTo>
                  <a:pt x="0" y="3317"/>
                </a:lnTo>
                <a:lnTo>
                  <a:pt x="1460" y="1062"/>
                </a:lnTo>
                <a:lnTo>
                  <a:pt x="1460" y="505"/>
                </a:lnTo>
                <a:lnTo>
                  <a:pt x="6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2" name="Group 36"/>
          <p:cNvGrpSpPr>
            <a:grpSpLocks/>
          </p:cNvGrpSpPr>
          <p:nvPr/>
        </p:nvGrpSpPr>
        <p:grpSpPr bwMode="auto">
          <a:xfrm>
            <a:off x="0" y="-19050"/>
            <a:ext cx="9153525" cy="6886575"/>
            <a:chOff x="0" y="0"/>
            <a:chExt cx="5760" cy="4326"/>
          </a:xfrm>
        </p:grpSpPr>
        <p:pic>
          <p:nvPicPr>
            <p:cNvPr id="4131" name="Picture 35" descr="11"/>
            <p:cNvPicPr>
              <a:picLocks noChangeAspect="1" noChangeArrowheads="1"/>
            </p:cNvPicPr>
            <p:nvPr userDrawn="1"/>
          </p:nvPicPr>
          <p:blipFill>
            <a:blip r:embed="rId3"/>
            <a:srcRect/>
            <a:stretch>
              <a:fillRect/>
            </a:stretch>
          </p:blipFill>
          <p:spPr bwMode="gray">
            <a:xfrm>
              <a:off x="0" y="0"/>
              <a:ext cx="5760" cy="4326"/>
            </a:xfrm>
            <a:prstGeom prst="rect">
              <a:avLst/>
            </a:prstGeom>
            <a:noFill/>
          </p:spPr>
        </p:pic>
        <p:sp>
          <p:nvSpPr>
            <p:cNvPr id="4123" name="Rectangle 27"/>
            <p:cNvSpPr>
              <a:spLocks noChangeArrowheads="1"/>
            </p:cNvSpPr>
            <p:nvPr userDrawn="1"/>
          </p:nvSpPr>
          <p:spPr bwMode="gray">
            <a:xfrm>
              <a:off x="212" y="462"/>
              <a:ext cx="5334" cy="340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4115" name="Picture 19" descr="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gray">
          <a:xfrm>
            <a:off x="4141788" y="4041775"/>
            <a:ext cx="415925" cy="415925"/>
          </a:xfrm>
          <a:prstGeom prst="rect">
            <a:avLst/>
          </a:prstGeom>
          <a:noFill/>
        </p:spPr>
      </p:pic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85838" y="3787775"/>
            <a:ext cx="7772400" cy="885825"/>
          </a:xfrm>
        </p:spPr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29150" y="3505200"/>
            <a:ext cx="4129088" cy="457200"/>
          </a:xfrm>
        </p:spPr>
        <p:txBody>
          <a:bodyPr/>
          <a:lstStyle>
            <a:lvl1pPr marL="0" indent="0" algn="dist">
              <a:buFontTx/>
              <a:buNone/>
              <a:defRPr sz="2000" b="1">
                <a:solidFill>
                  <a:srgbClr val="777777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125" name="Text Box 29"/>
          <p:cNvSpPr txBox="1">
            <a:spLocks noChangeArrowheads="1"/>
          </p:cNvSpPr>
          <p:nvPr/>
        </p:nvSpPr>
        <p:spPr bwMode="gray">
          <a:xfrm>
            <a:off x="7561263" y="5476875"/>
            <a:ext cx="11969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2000">
                <a:solidFill>
                  <a:srgbClr val="FF7F00"/>
                </a:solidFill>
                <a:latin typeface="Arial Black" pitchFamily="34" charset="0"/>
              </a:rPr>
              <a:t>L/O/G/O</a:t>
            </a:r>
          </a:p>
        </p:txBody>
      </p:sp>
      <p:sp>
        <p:nvSpPr>
          <p:cNvPr id="4126" name="Text Box 30"/>
          <p:cNvSpPr txBox="1">
            <a:spLocks noChangeArrowheads="1"/>
          </p:cNvSpPr>
          <p:nvPr/>
        </p:nvSpPr>
        <p:spPr bwMode="gray">
          <a:xfrm>
            <a:off x="6618288" y="5781675"/>
            <a:ext cx="21399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1600">
                <a:latin typeface="Times New Roman" pitchFamily="18" charset="0"/>
              </a:rPr>
              <a:t>www.themegallery.com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146" name="Rectangle 50"/>
          <p:cNvSpPr>
            <a:spLocks noChangeArrowheads="1"/>
          </p:cNvSpPr>
          <p:nvPr/>
        </p:nvSpPr>
        <p:spPr bwMode="gray">
          <a:xfrm>
            <a:off x="341313" y="722313"/>
            <a:ext cx="8478837" cy="5410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98438"/>
            <a:ext cx="2057400" cy="59277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98438"/>
            <a:ext cx="6019800" cy="59277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3288" y="198438"/>
            <a:ext cx="6302375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ru-RU" smtClean="0"/>
              <a:t>Вставка диаграммы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83325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83325"/>
            <a:ext cx="2895600" cy="3048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83325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Freeform 9"/>
          <p:cNvSpPr>
            <a:spLocks/>
          </p:cNvSpPr>
          <p:nvPr/>
        </p:nvSpPr>
        <p:spPr bwMode="gray">
          <a:xfrm>
            <a:off x="7658100" y="0"/>
            <a:ext cx="1104900" cy="6848475"/>
          </a:xfrm>
          <a:custGeom>
            <a:avLst/>
            <a:gdLst/>
            <a:ahLst/>
            <a:cxnLst>
              <a:cxn ang="0">
                <a:pos x="312" y="0"/>
              </a:cxn>
              <a:cxn ang="0">
                <a:pos x="528" y="444"/>
              </a:cxn>
              <a:cxn ang="0">
                <a:pos x="696" y="960"/>
              </a:cxn>
              <a:cxn ang="0">
                <a:pos x="426" y="4314"/>
              </a:cxn>
              <a:cxn ang="0">
                <a:pos x="108" y="4314"/>
              </a:cxn>
              <a:cxn ang="0">
                <a:pos x="648" y="960"/>
              </a:cxn>
              <a:cxn ang="0">
                <a:pos x="456" y="432"/>
              </a:cxn>
              <a:cxn ang="0">
                <a:pos x="0" y="0"/>
              </a:cxn>
              <a:cxn ang="0">
                <a:pos x="312" y="0"/>
              </a:cxn>
            </a:cxnLst>
            <a:rect l="0" t="0" r="r" b="b"/>
            <a:pathLst>
              <a:path w="696" h="4314">
                <a:moveTo>
                  <a:pt x="312" y="0"/>
                </a:moveTo>
                <a:lnTo>
                  <a:pt x="528" y="444"/>
                </a:lnTo>
                <a:lnTo>
                  <a:pt x="696" y="960"/>
                </a:lnTo>
                <a:lnTo>
                  <a:pt x="426" y="4314"/>
                </a:lnTo>
                <a:lnTo>
                  <a:pt x="108" y="4314"/>
                </a:lnTo>
                <a:lnTo>
                  <a:pt x="648" y="960"/>
                </a:lnTo>
                <a:lnTo>
                  <a:pt x="456" y="432"/>
                </a:lnTo>
                <a:lnTo>
                  <a:pt x="0" y="0"/>
                </a:lnTo>
                <a:lnTo>
                  <a:pt x="312" y="0"/>
                </a:ln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34" name="Freeform 10"/>
          <p:cNvSpPr>
            <a:spLocks/>
          </p:cNvSpPr>
          <p:nvPr/>
        </p:nvSpPr>
        <p:spPr bwMode="gray">
          <a:xfrm>
            <a:off x="1066800" y="0"/>
            <a:ext cx="7543800" cy="68580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536" y="0"/>
              </a:cxn>
              <a:cxn ang="0">
                <a:pos x="4590" y="450"/>
              </a:cxn>
              <a:cxn ang="0">
                <a:pos x="4752" y="972"/>
              </a:cxn>
              <a:cxn ang="0">
                <a:pos x="3600" y="4320"/>
              </a:cxn>
              <a:cxn ang="0">
                <a:pos x="3312" y="4320"/>
              </a:cxn>
              <a:cxn ang="0">
                <a:pos x="4712" y="994"/>
              </a:cxn>
              <a:cxn ang="0">
                <a:pos x="4518" y="524"/>
              </a:cxn>
              <a:cxn ang="0">
                <a:pos x="0" y="0"/>
              </a:cxn>
            </a:cxnLst>
            <a:rect l="0" t="0" r="r" b="b"/>
            <a:pathLst>
              <a:path w="4752" h="4320">
                <a:moveTo>
                  <a:pt x="0" y="0"/>
                </a:moveTo>
                <a:lnTo>
                  <a:pt x="1536" y="0"/>
                </a:lnTo>
                <a:lnTo>
                  <a:pt x="4590" y="450"/>
                </a:lnTo>
                <a:lnTo>
                  <a:pt x="4752" y="972"/>
                </a:lnTo>
                <a:lnTo>
                  <a:pt x="3600" y="4320"/>
                </a:lnTo>
                <a:lnTo>
                  <a:pt x="3312" y="4320"/>
                </a:lnTo>
                <a:lnTo>
                  <a:pt x="4712" y="994"/>
                </a:lnTo>
                <a:lnTo>
                  <a:pt x="4518" y="52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35" name="Freeform 11"/>
          <p:cNvSpPr>
            <a:spLocks/>
          </p:cNvSpPr>
          <p:nvPr/>
        </p:nvSpPr>
        <p:spPr bwMode="gray">
          <a:xfrm>
            <a:off x="5486400" y="1657350"/>
            <a:ext cx="2990850" cy="5200650"/>
          </a:xfrm>
          <a:custGeom>
            <a:avLst/>
            <a:gdLst/>
            <a:ahLst/>
            <a:cxnLst>
              <a:cxn ang="0">
                <a:pos x="384" y="3276"/>
              </a:cxn>
              <a:cxn ang="0">
                <a:pos x="1884" y="0"/>
              </a:cxn>
              <a:cxn ang="0">
                <a:pos x="0" y="3276"/>
              </a:cxn>
              <a:cxn ang="0">
                <a:pos x="384" y="3276"/>
              </a:cxn>
            </a:cxnLst>
            <a:rect l="0" t="0" r="r" b="b"/>
            <a:pathLst>
              <a:path w="1884" h="3276">
                <a:moveTo>
                  <a:pt x="384" y="3276"/>
                </a:moveTo>
                <a:lnTo>
                  <a:pt x="1884" y="0"/>
                </a:lnTo>
                <a:lnTo>
                  <a:pt x="0" y="3276"/>
                </a:lnTo>
                <a:lnTo>
                  <a:pt x="384" y="3276"/>
                </a:lnTo>
                <a:close/>
              </a:path>
            </a:pathLst>
          </a:custGeom>
          <a:solidFill>
            <a:srgbClr val="E0E0E0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36" name="Freeform 12"/>
          <p:cNvSpPr>
            <a:spLocks/>
          </p:cNvSpPr>
          <p:nvPr/>
        </p:nvSpPr>
        <p:spPr bwMode="gray">
          <a:xfrm>
            <a:off x="3429000" y="0"/>
            <a:ext cx="5172075" cy="68580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082" y="475"/>
              </a:cxn>
              <a:cxn ang="0">
                <a:pos x="3210" y="936"/>
              </a:cxn>
              <a:cxn ang="0">
                <a:pos x="1728" y="4320"/>
              </a:cxn>
              <a:cxn ang="0">
                <a:pos x="1872" y="4320"/>
              </a:cxn>
              <a:cxn ang="0">
                <a:pos x="3258" y="912"/>
              </a:cxn>
              <a:cxn ang="0">
                <a:pos x="3120" y="432"/>
              </a:cxn>
              <a:cxn ang="0">
                <a:pos x="1296" y="0"/>
              </a:cxn>
              <a:cxn ang="0">
                <a:pos x="0" y="0"/>
              </a:cxn>
            </a:cxnLst>
            <a:rect l="0" t="0" r="r" b="b"/>
            <a:pathLst>
              <a:path w="3258" h="4320">
                <a:moveTo>
                  <a:pt x="0" y="0"/>
                </a:moveTo>
                <a:lnTo>
                  <a:pt x="3082" y="475"/>
                </a:lnTo>
                <a:lnTo>
                  <a:pt x="3210" y="936"/>
                </a:lnTo>
                <a:lnTo>
                  <a:pt x="1728" y="4320"/>
                </a:lnTo>
                <a:lnTo>
                  <a:pt x="1872" y="4320"/>
                </a:lnTo>
                <a:lnTo>
                  <a:pt x="3258" y="912"/>
                </a:lnTo>
                <a:lnTo>
                  <a:pt x="3120" y="432"/>
                </a:lnTo>
                <a:lnTo>
                  <a:pt x="1296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38" name="Freeform 14"/>
          <p:cNvSpPr>
            <a:spLocks/>
          </p:cNvSpPr>
          <p:nvPr/>
        </p:nvSpPr>
        <p:spPr bwMode="gray">
          <a:xfrm>
            <a:off x="8382000" y="0"/>
            <a:ext cx="762000" cy="1143000"/>
          </a:xfrm>
          <a:custGeom>
            <a:avLst/>
            <a:gdLst/>
            <a:ahLst/>
            <a:cxnLst>
              <a:cxn ang="0">
                <a:pos x="48" y="0"/>
              </a:cxn>
              <a:cxn ang="0">
                <a:pos x="0" y="96"/>
              </a:cxn>
              <a:cxn ang="0">
                <a:pos x="354" y="690"/>
              </a:cxn>
              <a:cxn ang="0">
                <a:pos x="480" y="720"/>
              </a:cxn>
              <a:cxn ang="0">
                <a:pos x="480" y="576"/>
              </a:cxn>
              <a:cxn ang="0">
                <a:pos x="48" y="96"/>
              </a:cxn>
              <a:cxn ang="0">
                <a:pos x="89" y="0"/>
              </a:cxn>
              <a:cxn ang="0">
                <a:pos x="48" y="0"/>
              </a:cxn>
            </a:cxnLst>
            <a:rect l="0" t="0" r="r" b="b"/>
            <a:pathLst>
              <a:path w="480" h="720">
                <a:moveTo>
                  <a:pt x="48" y="0"/>
                </a:moveTo>
                <a:lnTo>
                  <a:pt x="0" y="96"/>
                </a:lnTo>
                <a:lnTo>
                  <a:pt x="354" y="690"/>
                </a:lnTo>
                <a:lnTo>
                  <a:pt x="480" y="720"/>
                </a:lnTo>
                <a:lnTo>
                  <a:pt x="480" y="576"/>
                </a:lnTo>
                <a:lnTo>
                  <a:pt x="48" y="96"/>
                </a:lnTo>
                <a:lnTo>
                  <a:pt x="89" y="0"/>
                </a:lnTo>
                <a:lnTo>
                  <a:pt x="48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39" name="Freeform 15"/>
          <p:cNvSpPr>
            <a:spLocks/>
          </p:cNvSpPr>
          <p:nvPr/>
        </p:nvSpPr>
        <p:spPr bwMode="gray">
          <a:xfrm>
            <a:off x="8610600" y="228600"/>
            <a:ext cx="533400" cy="533400"/>
          </a:xfrm>
          <a:custGeom>
            <a:avLst/>
            <a:gdLst/>
            <a:ahLst/>
            <a:cxnLst>
              <a:cxn ang="0">
                <a:pos x="336" y="336"/>
              </a:cxn>
              <a:cxn ang="0">
                <a:pos x="0" y="0"/>
              </a:cxn>
              <a:cxn ang="0">
                <a:pos x="336" y="240"/>
              </a:cxn>
              <a:cxn ang="0">
                <a:pos x="336" y="336"/>
              </a:cxn>
            </a:cxnLst>
            <a:rect l="0" t="0" r="r" b="b"/>
            <a:pathLst>
              <a:path w="336" h="336">
                <a:moveTo>
                  <a:pt x="336" y="336"/>
                </a:moveTo>
                <a:lnTo>
                  <a:pt x="0" y="0"/>
                </a:lnTo>
                <a:lnTo>
                  <a:pt x="336" y="240"/>
                </a:lnTo>
                <a:lnTo>
                  <a:pt x="336" y="336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2" name="Group 49"/>
          <p:cNvGrpSpPr>
            <a:grpSpLocks/>
          </p:cNvGrpSpPr>
          <p:nvPr/>
        </p:nvGrpSpPr>
        <p:grpSpPr bwMode="auto">
          <a:xfrm>
            <a:off x="5562600" y="0"/>
            <a:ext cx="3267075" cy="6858000"/>
            <a:chOff x="3504" y="0"/>
            <a:chExt cx="2058" cy="4320"/>
          </a:xfrm>
        </p:grpSpPr>
        <p:sp>
          <p:nvSpPr>
            <p:cNvPr id="1037" name="Freeform 13"/>
            <p:cNvSpPr>
              <a:spLocks/>
            </p:cNvSpPr>
            <p:nvPr userDrawn="1"/>
          </p:nvSpPr>
          <p:spPr bwMode="gray">
            <a:xfrm>
              <a:off x="3504" y="0"/>
              <a:ext cx="2058" cy="43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6" y="0"/>
                </a:cxn>
                <a:cxn ang="0">
                  <a:pos x="1854" y="402"/>
                </a:cxn>
                <a:cxn ang="0">
                  <a:pos x="2058" y="972"/>
                </a:cxn>
                <a:cxn ang="0">
                  <a:pos x="1296" y="4320"/>
                </a:cxn>
                <a:cxn ang="0">
                  <a:pos x="720" y="4320"/>
                </a:cxn>
                <a:cxn ang="0">
                  <a:pos x="1920" y="912"/>
                </a:cxn>
                <a:cxn ang="0">
                  <a:pos x="1776" y="432"/>
                </a:cxn>
                <a:cxn ang="0">
                  <a:pos x="0" y="0"/>
                </a:cxn>
              </a:cxnLst>
              <a:rect l="0" t="0" r="r" b="b"/>
              <a:pathLst>
                <a:path w="2058" h="4320">
                  <a:moveTo>
                    <a:pt x="0" y="0"/>
                  </a:moveTo>
                  <a:lnTo>
                    <a:pt x="1056" y="0"/>
                  </a:lnTo>
                  <a:lnTo>
                    <a:pt x="1854" y="402"/>
                  </a:lnTo>
                  <a:lnTo>
                    <a:pt x="2058" y="972"/>
                  </a:lnTo>
                  <a:lnTo>
                    <a:pt x="1296" y="4320"/>
                  </a:lnTo>
                  <a:lnTo>
                    <a:pt x="720" y="4320"/>
                  </a:lnTo>
                  <a:lnTo>
                    <a:pt x="1920" y="912"/>
                  </a:lnTo>
                  <a:lnTo>
                    <a:pt x="1776" y="4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7" name="Freeform 23"/>
            <p:cNvSpPr>
              <a:spLocks/>
            </p:cNvSpPr>
            <p:nvPr userDrawn="1"/>
          </p:nvSpPr>
          <p:spPr bwMode="gray">
            <a:xfrm>
              <a:off x="4217" y="1056"/>
              <a:ext cx="1152" cy="3264"/>
            </a:xfrm>
            <a:custGeom>
              <a:avLst/>
              <a:gdLst/>
              <a:ahLst/>
              <a:cxnLst>
                <a:cxn ang="0">
                  <a:pos x="0" y="3264"/>
                </a:cxn>
                <a:cxn ang="0">
                  <a:pos x="1152" y="0"/>
                </a:cxn>
                <a:cxn ang="0">
                  <a:pos x="96" y="3264"/>
                </a:cxn>
                <a:cxn ang="0">
                  <a:pos x="0" y="3264"/>
                </a:cxn>
              </a:cxnLst>
              <a:rect l="0" t="0" r="r" b="b"/>
              <a:pathLst>
                <a:path w="1152" h="3264">
                  <a:moveTo>
                    <a:pt x="0" y="3264"/>
                  </a:moveTo>
                  <a:lnTo>
                    <a:pt x="1152" y="0"/>
                  </a:lnTo>
                  <a:lnTo>
                    <a:pt x="96" y="3264"/>
                  </a:lnTo>
                  <a:lnTo>
                    <a:pt x="0" y="3264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" name="Group 22"/>
          <p:cNvGrpSpPr>
            <a:grpSpLocks/>
          </p:cNvGrpSpPr>
          <p:nvPr/>
        </p:nvGrpSpPr>
        <p:grpSpPr bwMode="auto">
          <a:xfrm>
            <a:off x="142875" y="765175"/>
            <a:ext cx="8858250" cy="5943600"/>
            <a:chOff x="90" y="480"/>
            <a:chExt cx="5580" cy="3744"/>
          </a:xfrm>
        </p:grpSpPr>
        <p:sp>
          <p:nvSpPr>
            <p:cNvPr id="1040" name="Rectangle 16"/>
            <p:cNvSpPr>
              <a:spLocks noChangeArrowheads="1"/>
            </p:cNvSpPr>
            <p:nvPr userDrawn="1"/>
          </p:nvSpPr>
          <p:spPr bwMode="gray">
            <a:xfrm>
              <a:off x="90" y="480"/>
              <a:ext cx="5580" cy="3744"/>
            </a:xfrm>
            <a:prstGeom prst="rect">
              <a:avLst/>
            </a:prstGeom>
            <a:solidFill>
              <a:srgbClr val="FFFFFF">
                <a:alpha val="69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1" name="Rectangle 17"/>
            <p:cNvSpPr>
              <a:spLocks noChangeArrowheads="1"/>
            </p:cNvSpPr>
            <p:nvPr userDrawn="1"/>
          </p:nvSpPr>
          <p:spPr bwMode="gray">
            <a:xfrm>
              <a:off x="90" y="480"/>
              <a:ext cx="5580" cy="3744"/>
            </a:xfrm>
            <a:prstGeom prst="rect">
              <a:avLst/>
            </a:prstGeom>
            <a:solidFill>
              <a:srgbClr val="FFFFFF">
                <a:alpha val="69000"/>
              </a:srgbClr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042" name="Rectangle 18"/>
          <p:cNvSpPr>
            <a:spLocks noChangeArrowheads="1"/>
          </p:cNvSpPr>
          <p:nvPr/>
        </p:nvSpPr>
        <p:spPr bwMode="gray">
          <a:xfrm>
            <a:off x="381000" y="676275"/>
            <a:ext cx="6248400" cy="1524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043" name="Picture 19" descr="2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gray">
          <a:xfrm>
            <a:off x="500063" y="577850"/>
            <a:ext cx="371475" cy="371475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903288" y="198438"/>
            <a:ext cx="63023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283325"/>
            <a:ext cx="2133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283325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283325"/>
            <a:ext cx="2133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/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гумми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1142984"/>
            <a:ext cx="5500726" cy="535142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14414" y="357166"/>
            <a:ext cx="45167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What’s this?</a:t>
            </a:r>
            <a:endParaRPr lang="ru-RU" sz="4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14348" y="5072074"/>
            <a:ext cx="4643470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571472" y="3571876"/>
            <a:ext cx="5000660" cy="1357322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лыбающееся лицо 10"/>
          <p:cNvSpPr/>
          <p:nvPr/>
        </p:nvSpPr>
        <p:spPr>
          <a:xfrm>
            <a:off x="1571604" y="3786190"/>
            <a:ext cx="2643206" cy="1928826"/>
          </a:xfrm>
          <a:prstGeom prst="smileyFac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Кольцо 11"/>
          <p:cNvSpPr/>
          <p:nvPr/>
        </p:nvSpPr>
        <p:spPr>
          <a:xfrm rot="16200000">
            <a:off x="1750199" y="1178703"/>
            <a:ext cx="2714644" cy="2928958"/>
          </a:xfrm>
          <a:prstGeom prst="donut">
            <a:avLst>
              <a:gd name="adj" fmla="val 3382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3" name="Рисунок 12" descr="website-by-yourself_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1120875"/>
            <a:ext cx="5944875" cy="573712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3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3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b4fef152b558a427c6a6ed66d4feda61_45048105_flag_png_1010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8938337" cy="535782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5286388"/>
            <a:ext cx="8358246" cy="1143008"/>
          </a:xfrm>
          <a:solidFill>
            <a:srgbClr val="FFFFFF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sz="7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</a:rPr>
              <a:t>Our country</a:t>
            </a:r>
            <a:endParaRPr lang="ru-RU" sz="72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14546" y="6400800"/>
            <a:ext cx="4129088" cy="4572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Наша страна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zimniy.jpg"/>
          <p:cNvPicPr>
            <a:picLocks noGrp="1" noChangeAspect="1"/>
          </p:cNvPicPr>
          <p:nvPr>
            <p:ph idx="1"/>
          </p:nvPr>
        </p:nvPicPr>
        <p:blipFill>
          <a:blip r:embed="rId2"/>
          <a:srcRect t="7260" b="21711"/>
          <a:stretch>
            <a:fillRect/>
          </a:stretch>
        </p:blipFill>
        <p:spPr>
          <a:xfrm>
            <a:off x="0" y="-1"/>
            <a:ext cx="4357686" cy="22935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кремль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7686" y="0"/>
            <a:ext cx="4357686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загруженное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357694"/>
            <a:ext cx="4357686" cy="23453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SOCHI13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2143116"/>
            <a:ext cx="4357686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6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57686" y="2285992"/>
            <a:ext cx="4308322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rocket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29124" y="4457700"/>
            <a:ext cx="4357718" cy="2400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0" y="0"/>
            <a:ext cx="1451038" cy="461665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b="1" dirty="0" smtClean="0"/>
              <a:t>museum</a:t>
            </a:r>
            <a:endParaRPr lang="ru-RU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42844" y="4572008"/>
            <a:ext cx="902811" cy="461665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taiga</a:t>
            </a:r>
            <a:endParaRPr lang="ru-RU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143108" y="6429396"/>
            <a:ext cx="1040670" cy="461665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forest</a:t>
            </a:r>
            <a:endParaRPr lang="ru-RU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4857752" y="3000372"/>
            <a:ext cx="1568058" cy="461665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mountain</a:t>
            </a:r>
            <a:endParaRPr lang="ru-RU" sz="24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6000" dirty="0" smtClean="0">
                <a:solidFill>
                  <a:srgbClr val="C00000"/>
                </a:solidFill>
              </a:rPr>
              <a:t>AB </a:t>
            </a:r>
            <a:r>
              <a:rPr lang="ru-RU" sz="6000" dirty="0" err="1" smtClean="0">
                <a:solidFill>
                  <a:srgbClr val="C00000"/>
                </a:solidFill>
              </a:rPr>
              <a:t>стр</a:t>
            </a:r>
            <a:r>
              <a:rPr lang="ru-RU" sz="6000" dirty="0" smtClean="0">
                <a:solidFill>
                  <a:srgbClr val="C00000"/>
                </a:solidFill>
              </a:rPr>
              <a:t> 22 А</a:t>
            </a:r>
            <a:endParaRPr lang="ru-RU" sz="6000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20130909_232713.jpg"/>
          <p:cNvPicPr>
            <a:picLocks noGrp="1" noChangeAspect="1"/>
          </p:cNvPicPr>
          <p:nvPr>
            <p:ph idx="1"/>
          </p:nvPr>
        </p:nvPicPr>
        <p:blipFill>
          <a:blip r:embed="rId2">
            <a:lum bright="30000" contrast="10000"/>
          </a:blip>
          <a:srcRect l="48816" t="11996" r="6199"/>
          <a:stretch>
            <a:fillRect/>
          </a:stretch>
        </p:blipFill>
        <p:spPr>
          <a:xfrm rot="16200000">
            <a:off x="1755632" y="-387524"/>
            <a:ext cx="5489891" cy="9001156"/>
          </a:xfrm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0"/>
            <a:ext cx="8472518" cy="4525963"/>
          </a:xfrm>
        </p:spPr>
        <p:txBody>
          <a:bodyPr/>
          <a:lstStyle/>
          <a:p>
            <a:pPr>
              <a:buNone/>
            </a:pPr>
            <a:r>
              <a:rPr lang="en-US" sz="6000" b="1" dirty="0">
                <a:solidFill>
                  <a:srgbClr val="C00000"/>
                </a:solidFill>
                <a:ea typeface="+mj-ea"/>
                <a:cs typeface="+mj-cs"/>
              </a:rPr>
              <a:t>AB </a:t>
            </a:r>
            <a:r>
              <a:rPr lang="ru-RU" sz="6000" b="1" dirty="0" err="1">
                <a:solidFill>
                  <a:srgbClr val="C00000"/>
                </a:solidFill>
                <a:ea typeface="+mj-ea"/>
                <a:cs typeface="+mj-cs"/>
              </a:rPr>
              <a:t>стр</a:t>
            </a:r>
            <a:r>
              <a:rPr lang="ru-RU" sz="6000" b="1" dirty="0">
                <a:solidFill>
                  <a:srgbClr val="C00000"/>
                </a:solidFill>
                <a:ea typeface="+mj-ea"/>
                <a:cs typeface="+mj-cs"/>
              </a:rPr>
              <a:t> 22 </a:t>
            </a:r>
            <a:r>
              <a:rPr lang="ru-RU" sz="6000" b="1" dirty="0" smtClean="0">
                <a:solidFill>
                  <a:srgbClr val="C00000"/>
                </a:solidFill>
                <a:ea typeface="+mj-ea"/>
                <a:cs typeface="+mj-cs"/>
              </a:rPr>
              <a:t>А</a:t>
            </a:r>
          </a:p>
          <a:p>
            <a:pPr>
              <a:buNone/>
            </a:pPr>
            <a:r>
              <a:rPr lang="en-US" sz="6000" b="1" dirty="0" smtClean="0">
                <a:solidFill>
                  <a:srgbClr val="C00000"/>
                </a:solidFill>
                <a:ea typeface="+mj-ea"/>
                <a:cs typeface="+mj-cs"/>
              </a:rPr>
              <a:t>SB 1 </a:t>
            </a:r>
            <a:r>
              <a:rPr lang="ru-RU" sz="6000" b="1" dirty="0" err="1" smtClean="0">
                <a:solidFill>
                  <a:srgbClr val="C00000"/>
                </a:solidFill>
                <a:ea typeface="+mj-ea"/>
                <a:cs typeface="+mj-cs"/>
              </a:rPr>
              <a:t>стр</a:t>
            </a:r>
            <a:r>
              <a:rPr lang="ru-RU" sz="6000" b="1" dirty="0" smtClean="0">
                <a:solidFill>
                  <a:srgbClr val="C00000"/>
                </a:solidFill>
                <a:ea typeface="+mj-ea"/>
                <a:cs typeface="+mj-cs"/>
              </a:rPr>
              <a:t> 34-35 читать</a:t>
            </a:r>
            <a:endParaRPr lang="ru-RU" dirty="0"/>
          </a:p>
        </p:txBody>
      </p:sp>
      <p:pic>
        <p:nvPicPr>
          <p:cNvPr id="4" name="Рисунок 3" descr="12239128251pxyx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6050" y="3857628"/>
            <a:ext cx="5389586" cy="2381256"/>
          </a:xfrm>
          <a:prstGeom prst="rect">
            <a:avLst/>
          </a:prstGeom>
        </p:spPr>
      </p:pic>
    </p:spTree>
  </p:cSld>
  <p:clrMapOvr>
    <a:masterClrMapping/>
  </p:clrMapOvr>
  <p:transition/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B4E3EE"/>
      </a:lt1>
      <a:dk2>
        <a:srgbClr val="189180"/>
      </a:dk2>
      <a:lt2>
        <a:srgbClr val="808080"/>
      </a:lt2>
      <a:accent1>
        <a:srgbClr val="FF7F00"/>
      </a:accent1>
      <a:accent2>
        <a:srgbClr val="B3DC27"/>
      </a:accent2>
      <a:accent3>
        <a:srgbClr val="D6EFF5"/>
      </a:accent3>
      <a:accent4>
        <a:srgbClr val="000000"/>
      </a:accent4>
      <a:accent5>
        <a:srgbClr val="FFC0AA"/>
      </a:accent5>
      <a:accent6>
        <a:srgbClr val="A2C722"/>
      </a:accent6>
      <a:hlink>
        <a:srgbClr val="6FB9D7"/>
      </a:hlink>
      <a:folHlink>
        <a:srgbClr val="F93D17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B4E3EE"/>
        </a:lt1>
        <a:dk2>
          <a:srgbClr val="189180"/>
        </a:dk2>
        <a:lt2>
          <a:srgbClr val="808080"/>
        </a:lt2>
        <a:accent1>
          <a:srgbClr val="FF7F00"/>
        </a:accent1>
        <a:accent2>
          <a:srgbClr val="B3DC27"/>
        </a:accent2>
        <a:accent3>
          <a:srgbClr val="D6EFF5"/>
        </a:accent3>
        <a:accent4>
          <a:srgbClr val="000000"/>
        </a:accent4>
        <a:accent5>
          <a:srgbClr val="FFC0AA"/>
        </a:accent5>
        <a:accent6>
          <a:srgbClr val="A2C722"/>
        </a:accent6>
        <a:hlink>
          <a:srgbClr val="6FB9D7"/>
        </a:hlink>
        <a:folHlink>
          <a:srgbClr val="F93D1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EE384"/>
        </a:lt1>
        <a:dk2>
          <a:srgbClr val="FD8334"/>
        </a:dk2>
        <a:lt2>
          <a:srgbClr val="808080"/>
        </a:lt2>
        <a:accent1>
          <a:srgbClr val="F98EB2"/>
        </a:accent1>
        <a:accent2>
          <a:srgbClr val="FCB43E"/>
        </a:accent2>
        <a:accent3>
          <a:srgbClr val="FEEFC2"/>
        </a:accent3>
        <a:accent4>
          <a:srgbClr val="000000"/>
        </a:accent4>
        <a:accent5>
          <a:srgbClr val="FBC6D5"/>
        </a:accent5>
        <a:accent6>
          <a:srgbClr val="E4A337"/>
        </a:accent6>
        <a:hlink>
          <a:srgbClr val="FA6D73"/>
        </a:hlink>
        <a:folHlink>
          <a:srgbClr val="D264C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D4E1EE"/>
        </a:lt1>
        <a:dk2>
          <a:srgbClr val="2F84AF"/>
        </a:dk2>
        <a:lt2>
          <a:srgbClr val="808080"/>
        </a:lt2>
        <a:accent1>
          <a:srgbClr val="9899C1"/>
        </a:accent1>
        <a:accent2>
          <a:srgbClr val="4BBAC3"/>
        </a:accent2>
        <a:accent3>
          <a:srgbClr val="E6EEF5"/>
        </a:accent3>
        <a:accent4>
          <a:srgbClr val="000000"/>
        </a:accent4>
        <a:accent5>
          <a:srgbClr val="CACADD"/>
        </a:accent5>
        <a:accent6>
          <a:srgbClr val="43A8B0"/>
        </a:accent6>
        <a:hlink>
          <a:srgbClr val="7AC5B9"/>
        </a:hlink>
        <a:folHlink>
          <a:srgbClr val="719FC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576TGp_report_light</Template>
  <TotalTime>80</TotalTime>
  <Words>26</Words>
  <PresentationFormat>Экран (4:3)</PresentationFormat>
  <Paragraphs>11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Default Design</vt:lpstr>
      <vt:lpstr>Слайд 1</vt:lpstr>
      <vt:lpstr>Our country</vt:lpstr>
      <vt:lpstr>Слайд 3</vt:lpstr>
      <vt:lpstr>AB стр 22 А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Ekaterina</cp:lastModifiedBy>
  <cp:revision>8</cp:revision>
  <dcterms:modified xsi:type="dcterms:W3CDTF">2013-10-13T17:45:34Z</dcterms:modified>
</cp:coreProperties>
</file>