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6" r:id="rId3"/>
    <p:sldId id="271" r:id="rId4"/>
    <p:sldId id="267" r:id="rId5"/>
    <p:sldId id="272" r:id="rId6"/>
    <p:sldId id="268" r:id="rId7"/>
    <p:sldId id="284" r:id="rId8"/>
    <p:sldId id="269" r:id="rId9"/>
    <p:sldId id="270" r:id="rId10"/>
    <p:sldId id="273" r:id="rId11"/>
    <p:sldId id="285" r:id="rId12"/>
    <p:sldId id="274" r:id="rId13"/>
    <p:sldId id="286" r:id="rId14"/>
    <p:sldId id="275" r:id="rId15"/>
    <p:sldId id="287" r:id="rId16"/>
    <p:sldId id="276" r:id="rId17"/>
    <p:sldId id="288" r:id="rId18"/>
    <p:sldId id="277" r:id="rId19"/>
    <p:sldId id="289" r:id="rId20"/>
    <p:sldId id="278" r:id="rId21"/>
    <p:sldId id="279" r:id="rId22"/>
    <p:sldId id="291" r:id="rId23"/>
    <p:sldId id="280" r:id="rId24"/>
    <p:sldId id="292" r:id="rId25"/>
    <p:sldId id="293" r:id="rId26"/>
    <p:sldId id="294" r:id="rId27"/>
    <p:sldId id="283" r:id="rId28"/>
    <p:sldId id="295" r:id="rId29"/>
    <p:sldId id="257" r:id="rId30"/>
    <p:sldId id="264" r:id="rId31"/>
    <p:sldId id="265" r:id="rId32"/>
    <p:sldId id="260" r:id="rId33"/>
    <p:sldId id="263" r:id="rId34"/>
    <p:sldId id="259" r:id="rId35"/>
    <p:sldId id="262" r:id="rId36"/>
    <p:sldId id="258" r:id="rId37"/>
    <p:sldId id="261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D419D-D22C-4417-9031-59512346C3DC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BFADB-522F-414F-8458-C3AEF19A78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D419D-D22C-4417-9031-59512346C3DC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BFADB-522F-414F-8458-C3AEF19A78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D419D-D22C-4417-9031-59512346C3DC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BFADB-522F-414F-8458-C3AEF19A78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D419D-D22C-4417-9031-59512346C3DC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BFADB-522F-414F-8458-C3AEF19A78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D419D-D22C-4417-9031-59512346C3DC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BFADB-522F-414F-8458-C3AEF19A78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D419D-D22C-4417-9031-59512346C3DC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BFADB-522F-414F-8458-C3AEF19A78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D419D-D22C-4417-9031-59512346C3DC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BFADB-522F-414F-8458-C3AEF19A78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D419D-D22C-4417-9031-59512346C3DC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B3BFADB-522F-414F-8458-C3AEF19A78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D419D-D22C-4417-9031-59512346C3DC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BFADB-522F-414F-8458-C3AEF19A78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D419D-D22C-4417-9031-59512346C3DC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1B3BFADB-522F-414F-8458-C3AEF19A78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A23D419D-D22C-4417-9031-59512346C3DC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BFADB-522F-414F-8458-C3AEF19A78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23D419D-D22C-4417-9031-59512346C3DC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B3BFADB-522F-414F-8458-C3AEF19A78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cap="none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reflection blurRad="6350" stA="50000" endA="300" endPos="5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Металлы тоже воевали.</a:t>
            </a:r>
            <a:endParaRPr lang="ru-RU" cap="none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reflection blurRad="6350" stA="50000" endA="300" endPos="50000" dist="29997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Приложение  </a:t>
            </a:r>
            <a:r>
              <a:rPr lang="ru-RU" smtClean="0"/>
              <a:t>к  докладу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агни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285728"/>
            <a:ext cx="3786214" cy="283966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1714480" y="3929066"/>
            <a:ext cx="564360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>
                <a:latin typeface="Times New Roman" pitchFamily="18" charset="0"/>
                <a:cs typeface="Times New Roman" pitchFamily="18" charset="0"/>
              </a:rPr>
              <a:t>Mg 	12</a:t>
            </a:r>
          </a:p>
          <a:p>
            <a:r>
              <a:rPr lang="nl-NL" sz="4000" dirty="0" smtClean="0">
                <a:latin typeface="Times New Roman" pitchFamily="18" charset="0"/>
                <a:cs typeface="Times New Roman" pitchFamily="18" charset="0"/>
              </a:rPr>
              <a:t>		 24,305 </a:t>
            </a:r>
          </a:p>
          <a:p>
            <a:r>
              <a:rPr lang="nl-NL" sz="4000" dirty="0" smtClean="0">
                <a:latin typeface="Times New Roman" pitchFamily="18" charset="0"/>
                <a:cs typeface="Times New Roman" pitchFamily="18" charset="0"/>
              </a:rPr>
              <a:t>	[Ne]3s</a:t>
            </a:r>
            <a:r>
              <a:rPr lang="nl-NL" sz="4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r>
              <a:rPr lang="nl-NL" sz="4000" b="1" dirty="0" smtClean="0">
                <a:latin typeface="Times New Roman" pitchFamily="18" charset="0"/>
                <a:cs typeface="Times New Roman" pitchFamily="18" charset="0"/>
              </a:rPr>
              <a:t>Магний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амоле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285728"/>
            <a:ext cx="8255000" cy="2971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928662" y="3357562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самолет</a:t>
            </a:r>
          </a:p>
        </p:txBody>
      </p:sp>
      <p:pic>
        <p:nvPicPr>
          <p:cNvPr id="5" name="Рисунок 4" descr="зажигательная бомб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868" y="3929066"/>
            <a:ext cx="5080000" cy="18669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4643438" y="6072206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Зажигательная</a:t>
            </a:r>
            <a:r>
              <a:rPr lang="ru-RU" dirty="0" smtClean="0"/>
              <a:t> бомба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едь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500042"/>
            <a:ext cx="3138488" cy="257651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1857356" y="3786190"/>
            <a:ext cx="471490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dirty="0" smtClean="0">
                <a:latin typeface="Times New Roman" pitchFamily="18" charset="0"/>
                <a:cs typeface="Times New Roman" pitchFamily="18" charset="0"/>
              </a:rPr>
              <a:t>Cu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pl-PL" sz="4000" dirty="0" smtClean="0">
                <a:latin typeface="Times New Roman" pitchFamily="18" charset="0"/>
                <a:cs typeface="Times New Roman" pitchFamily="18" charset="0"/>
              </a:rPr>
              <a:t>29 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pl-PL" sz="4000" b="1" dirty="0" smtClean="0">
                <a:latin typeface="Times New Roman" pitchFamily="18" charset="0"/>
                <a:cs typeface="Times New Roman" pitchFamily="18" charset="0"/>
              </a:rPr>
              <a:t>63,546</a:t>
            </a:r>
            <a:r>
              <a:rPr lang="pl-PL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pl-PL" sz="4000" b="1" dirty="0" smtClean="0">
                <a:latin typeface="Times New Roman" pitchFamily="18" charset="0"/>
                <a:cs typeface="Times New Roman" pitchFamily="18" charset="0"/>
              </a:rPr>
              <a:t>3d</a:t>
            </a:r>
            <a:r>
              <a:rPr lang="pl-PL" sz="4000" b="1" baseline="300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pl-PL" sz="4000" b="1" dirty="0" smtClean="0">
                <a:latin typeface="Times New Roman" pitchFamily="18" charset="0"/>
                <a:cs typeface="Times New Roman" pitchFamily="18" charset="0"/>
              </a:rPr>
              <a:t>4s</a:t>
            </a:r>
            <a:r>
              <a:rPr lang="pl-PL" sz="4000" b="1" baseline="30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pl-PL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pl-PL" sz="4000" b="1" dirty="0" smtClean="0">
                <a:latin typeface="Times New Roman" pitchFamily="18" charset="0"/>
                <a:cs typeface="Times New Roman" pitchFamily="18" charset="0"/>
              </a:rPr>
              <a:t>Медь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ильз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357166"/>
            <a:ext cx="3974148" cy="258319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4572000" y="357166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гильза</a:t>
            </a:r>
          </a:p>
        </p:txBody>
      </p:sp>
      <p:pic>
        <p:nvPicPr>
          <p:cNvPr id="4" name="Рисунок 3" descr="снаряды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57620" y="3143248"/>
            <a:ext cx="4924967" cy="317660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2357422" y="4643446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снаряды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олибде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285728"/>
            <a:ext cx="5429288" cy="292895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57554" y="3857628"/>
            <a:ext cx="435771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Mo 		42</a:t>
            </a: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		 95,94 </a:t>
            </a: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	[Kr]4d</a:t>
            </a:r>
            <a:r>
              <a:rPr lang="en-US" sz="4000" baseline="30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5s</a:t>
            </a:r>
            <a:r>
              <a:rPr lang="en-US" sz="4000" baseline="30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Молибден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ан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357166"/>
            <a:ext cx="5108460" cy="342266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5786446" y="357166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танковая</a:t>
            </a:r>
            <a:r>
              <a:rPr lang="ru-RU" dirty="0" smtClean="0"/>
              <a:t> броня</a:t>
            </a:r>
            <a:endParaRPr lang="ru-RU" dirty="0"/>
          </a:p>
        </p:txBody>
      </p:sp>
      <p:pic>
        <p:nvPicPr>
          <p:cNvPr id="4" name="Рисунок 3" descr="винтов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7224" y="4429132"/>
            <a:ext cx="7060733" cy="121444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1285852" y="5857892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винтовка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икел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357166"/>
            <a:ext cx="4286248" cy="321468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1285852" y="4143380"/>
            <a:ext cx="592935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 smtClean="0">
                <a:latin typeface="Times New Roman" pitchFamily="18" charset="0"/>
                <a:cs typeface="Times New Roman" pitchFamily="18" charset="0"/>
              </a:rPr>
              <a:t>Ni 	28 </a:t>
            </a:r>
          </a:p>
          <a:p>
            <a:r>
              <a:rPr lang="pt-BR" sz="4000" b="1" dirty="0" smtClean="0">
                <a:latin typeface="Times New Roman" pitchFamily="18" charset="0"/>
                <a:cs typeface="Times New Roman" pitchFamily="18" charset="0"/>
              </a:rPr>
              <a:t>		58,6934</a:t>
            </a:r>
            <a:r>
              <a:rPr lang="pt-BR" sz="4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pt-BR" sz="4000" b="1" dirty="0" smtClean="0">
                <a:latin typeface="Times New Roman" pitchFamily="18" charset="0"/>
                <a:cs typeface="Times New Roman" pitchFamily="18" charset="0"/>
              </a:rPr>
              <a:t>	[Ar]3d</a:t>
            </a:r>
            <a:r>
              <a:rPr lang="pt-BR" sz="4000" b="1" baseline="300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pt-BR" sz="4000" b="1" dirty="0" smtClean="0">
                <a:latin typeface="Times New Roman" pitchFamily="18" charset="0"/>
                <a:cs typeface="Times New Roman" pitchFamily="18" charset="0"/>
              </a:rPr>
              <a:t>4s</a:t>
            </a:r>
            <a:r>
              <a:rPr lang="pt-BR" sz="40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pt-BR" sz="4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pt-BR" sz="4000" b="1" dirty="0" smtClean="0">
                <a:latin typeface="Times New Roman" pitchFamily="18" charset="0"/>
                <a:cs typeface="Times New Roman" pitchFamily="18" charset="0"/>
              </a:rPr>
              <a:t>Никель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28662" y="4357694"/>
            <a:ext cx="3929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танк  Т-34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" name="Рисунок 5" descr="танк т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357166"/>
            <a:ext cx="5143536" cy="38576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еребр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285728"/>
            <a:ext cx="3571900" cy="306962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500034" y="3857628"/>
            <a:ext cx="64294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Ag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47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107,8682</a:t>
            </a:r>
            <a:endParaRPr lang="en-US" sz="4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Kr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]4d</a:t>
            </a:r>
            <a:r>
              <a:rPr lang="ru-RU" sz="4000" b="1" baseline="300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5s</a:t>
            </a:r>
            <a:r>
              <a:rPr lang="ru-RU" sz="4000" b="1" baseline="30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4000" b="1" baseline="30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Серебро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4143372" y="1785926"/>
            <a:ext cx="121444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6" name="Рисунок 5" descr="индий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2132" y="500042"/>
            <a:ext cx="3122066" cy="257176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TextBox 6"/>
          <p:cNvSpPr txBox="1"/>
          <p:nvPr/>
        </p:nvSpPr>
        <p:spPr>
          <a:xfrm>
            <a:off x="5857884" y="3357562"/>
            <a:ext cx="24288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индий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рожекто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8000" y="381000"/>
            <a:ext cx="7993090" cy="52625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7224" y="5857892"/>
            <a:ext cx="4429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прожектор дальнего действия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желез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1" y="500042"/>
            <a:ext cx="4420257" cy="300039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3071802" y="3714752"/>
            <a:ext cx="564360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 smtClean="0">
                <a:latin typeface="Times New Roman" pitchFamily="18" charset="0"/>
                <a:cs typeface="Times New Roman" pitchFamily="18" charset="0"/>
              </a:rPr>
              <a:t>Fe 			26 </a:t>
            </a:r>
          </a:p>
          <a:p>
            <a:r>
              <a:rPr lang="pt-BR" sz="40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pt-BR" sz="4000" dirty="0" smtClean="0">
                <a:latin typeface="Times New Roman" pitchFamily="18" charset="0"/>
                <a:cs typeface="Times New Roman" pitchFamily="18" charset="0"/>
              </a:rPr>
              <a:t>55,847</a:t>
            </a:r>
          </a:p>
          <a:p>
            <a:r>
              <a:rPr lang="pt-BR" sz="4000" dirty="0" smtClean="0">
                <a:latin typeface="Times New Roman" pitchFamily="18" charset="0"/>
                <a:cs typeface="Times New Roman" pitchFamily="18" charset="0"/>
              </a:rPr>
              <a:t> 			[Ar]3d</a:t>
            </a:r>
            <a:r>
              <a:rPr lang="pt-BR" sz="4000" baseline="30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pt-BR" sz="4000" dirty="0" smtClean="0">
                <a:latin typeface="Times New Roman" pitchFamily="18" charset="0"/>
                <a:cs typeface="Times New Roman" pitchFamily="18" charset="0"/>
              </a:rPr>
              <a:t>4s</a:t>
            </a:r>
            <a:r>
              <a:rPr lang="pt-BR" sz="4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pt-BR" sz="4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pt-BR" sz="4000" b="1" dirty="0" smtClean="0">
                <a:latin typeface="Times New Roman" pitchFamily="18" charset="0"/>
                <a:cs typeface="Times New Roman" pitchFamily="18" charset="0"/>
              </a:rPr>
              <a:t>Железо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анта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5" y="214290"/>
            <a:ext cx="2000264" cy="16279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571472" y="2071678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лантан</a:t>
            </a:r>
            <a:endParaRPr lang="ru-RU" dirty="0"/>
          </a:p>
        </p:txBody>
      </p:sp>
      <p:pic>
        <p:nvPicPr>
          <p:cNvPr id="4" name="Рисунок 3" descr="церий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71802" y="285728"/>
            <a:ext cx="2420488" cy="150019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3214678" y="2000240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церий</a:t>
            </a:r>
            <a:endParaRPr lang="ru-RU" dirty="0"/>
          </a:p>
        </p:txBody>
      </p:sp>
      <p:pic>
        <p:nvPicPr>
          <p:cNvPr id="6" name="Рисунок 5" descr="железо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72198" y="214290"/>
            <a:ext cx="2428892" cy="161925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TextBox 6"/>
          <p:cNvSpPr txBox="1"/>
          <p:nvPr/>
        </p:nvSpPr>
        <p:spPr>
          <a:xfrm>
            <a:off x="6215074" y="2214554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железо</a:t>
            </a:r>
            <a:endParaRPr lang="ru-RU" dirty="0"/>
          </a:p>
        </p:txBody>
      </p:sp>
      <p:pic>
        <p:nvPicPr>
          <p:cNvPr id="8" name="Рисунок 7" descr="кремень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00364" y="3357562"/>
            <a:ext cx="3048000" cy="227838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cxnSp>
        <p:nvCxnSpPr>
          <p:cNvPr id="10" name="Прямая со стрелкой 9"/>
          <p:cNvCxnSpPr/>
          <p:nvPr/>
        </p:nvCxnSpPr>
        <p:spPr>
          <a:xfrm>
            <a:off x="2000232" y="2357430"/>
            <a:ext cx="1357322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5" idx="2"/>
          </p:cNvCxnSpPr>
          <p:nvPr/>
        </p:nvCxnSpPr>
        <p:spPr>
          <a:xfrm rot="16200000" flipH="1">
            <a:off x="4060144" y="2702832"/>
            <a:ext cx="702240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0800000" flipV="1">
            <a:off x="5286380" y="2500306"/>
            <a:ext cx="785818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357554" y="5857892"/>
            <a:ext cx="4500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кремень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ольфрам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571480"/>
            <a:ext cx="4071966" cy="265151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1643042" y="4214818"/>
            <a:ext cx="400052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dirty="0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pl-PL" sz="4000" dirty="0" smtClean="0">
                <a:latin typeface="Times New Roman" pitchFamily="18" charset="0"/>
                <a:cs typeface="Times New Roman" pitchFamily="18" charset="0"/>
              </a:rPr>
              <a:t> 74 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pl-PL" sz="4000" b="1" dirty="0" smtClean="0">
                <a:latin typeface="Times New Roman" pitchFamily="18" charset="0"/>
                <a:cs typeface="Times New Roman" pitchFamily="18" charset="0"/>
              </a:rPr>
              <a:t>183,84</a:t>
            </a:r>
            <a:r>
              <a:rPr lang="pl-PL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pl-PL" sz="4000" b="1" dirty="0" smtClean="0">
                <a:latin typeface="Times New Roman" pitchFamily="18" charset="0"/>
                <a:cs typeface="Times New Roman" pitchFamily="18" charset="0"/>
              </a:rPr>
              <a:t>4f</a:t>
            </a:r>
            <a:r>
              <a:rPr lang="pl-PL" sz="4000" b="1" baseline="30000" dirty="0" smtClean="0">
                <a:latin typeface="Times New Roman" pitchFamily="18" charset="0"/>
                <a:cs typeface="Times New Roman" pitchFamily="18" charset="0"/>
              </a:rPr>
              <a:t>14</a:t>
            </a:r>
            <a:r>
              <a:rPr lang="pl-PL" sz="4000" b="1" dirty="0" smtClean="0">
                <a:latin typeface="Times New Roman" pitchFamily="18" charset="0"/>
                <a:cs typeface="Times New Roman" pitchFamily="18" charset="0"/>
              </a:rPr>
              <a:t>5d</a:t>
            </a:r>
            <a:r>
              <a:rPr lang="pl-PL" sz="4000" b="1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pl-PL" sz="4000" b="1" dirty="0" smtClean="0">
                <a:latin typeface="Times New Roman" pitchFamily="18" charset="0"/>
                <a:cs typeface="Times New Roman" pitchFamily="18" charset="0"/>
              </a:rPr>
              <a:t>6s</a:t>
            </a:r>
            <a:r>
              <a:rPr lang="pl-PL" sz="40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pl-PL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4000" b="1" dirty="0" smtClean="0">
                <a:latin typeface="Times New Roman" pitchFamily="18" charset="0"/>
                <a:cs typeface="Times New Roman" pitchFamily="18" charset="0"/>
              </a:rPr>
              <a:t>Вольфрам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амолет и торпед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285728"/>
            <a:ext cx="3897314" cy="2593730"/>
          </a:xfrm>
          <a:prstGeom prst="rect">
            <a:avLst/>
          </a:prstGeom>
        </p:spPr>
      </p:pic>
      <p:pic>
        <p:nvPicPr>
          <p:cNvPr id="3" name="Рисунок 2" descr="торпед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2800" y="3071810"/>
            <a:ext cx="5791200" cy="350901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786314" y="500042"/>
            <a:ext cx="214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latin typeface="Ti"/>
            </a:endParaRPr>
          </a:p>
          <a:p>
            <a:endParaRPr lang="ru-RU" dirty="0">
              <a:latin typeface="T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29190" y="642918"/>
            <a:ext cx="371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Торпеды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анади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428604"/>
            <a:ext cx="3357586" cy="337548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3786182" y="4071942"/>
            <a:ext cx="485778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 smtClean="0"/>
              <a:t>V 	23 	</a:t>
            </a:r>
          </a:p>
          <a:p>
            <a:r>
              <a:rPr lang="pt-BR" sz="4000" dirty="0" smtClean="0"/>
              <a:t>		50,9415 	[Ar]3d</a:t>
            </a:r>
            <a:r>
              <a:rPr lang="pt-BR" sz="4000" baseline="30000" dirty="0" smtClean="0"/>
              <a:t>3</a:t>
            </a:r>
            <a:r>
              <a:rPr lang="pt-BR" sz="4000" dirty="0" smtClean="0"/>
              <a:t>4s</a:t>
            </a:r>
            <a:r>
              <a:rPr lang="pt-BR" sz="4000" baseline="30000" dirty="0" smtClean="0"/>
              <a:t>2</a:t>
            </a:r>
            <a:r>
              <a:rPr lang="pt-BR" sz="4000" dirty="0" smtClean="0"/>
              <a:t> </a:t>
            </a:r>
            <a:r>
              <a:rPr lang="pt-BR" sz="4000" b="1" dirty="0" smtClean="0"/>
              <a:t>Ванадий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вт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357166"/>
            <a:ext cx="2857500" cy="168592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Рисунок 2" descr="автом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9124" y="500042"/>
            <a:ext cx="2857500" cy="202882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 descr="автомоб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42976" y="2428868"/>
            <a:ext cx="2857500" cy="180022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 descr="ав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72132" y="3000372"/>
            <a:ext cx="2857500" cy="21717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 descr="автомо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000100" y="4572008"/>
            <a:ext cx="2857500" cy="1981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TextBox 7"/>
          <p:cNvSpPr txBox="1"/>
          <p:nvPr/>
        </p:nvSpPr>
        <p:spPr>
          <a:xfrm>
            <a:off x="4500562" y="5643578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автомобили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ади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285728"/>
            <a:ext cx="5201811" cy="500063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6286512" y="1214422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радиолокатор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ин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285728"/>
            <a:ext cx="5357850" cy="520379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6572264" y="5643578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анта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285728"/>
            <a:ext cx="4429156" cy="292895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1785918" y="3929066"/>
            <a:ext cx="44291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dirty="0" smtClean="0"/>
              <a:t>Ta </a:t>
            </a:r>
            <a:r>
              <a:rPr lang="en-US" sz="4000" dirty="0" smtClean="0"/>
              <a:t>	</a:t>
            </a:r>
            <a:r>
              <a:rPr lang="pl-PL" sz="4000" dirty="0" smtClean="0"/>
              <a:t>73 </a:t>
            </a:r>
            <a:endParaRPr lang="en-US" sz="4000" dirty="0" smtClean="0"/>
          </a:p>
          <a:p>
            <a:r>
              <a:rPr lang="en-US" sz="4000" dirty="0" smtClean="0"/>
              <a:t>		</a:t>
            </a:r>
            <a:r>
              <a:rPr lang="pl-PL" sz="4000" dirty="0" smtClean="0"/>
              <a:t>180,9479 </a:t>
            </a:r>
            <a:r>
              <a:rPr lang="en-US" sz="4000" dirty="0" smtClean="0"/>
              <a:t>	</a:t>
            </a:r>
            <a:r>
              <a:rPr lang="pl-PL" sz="4000" dirty="0" smtClean="0"/>
              <a:t>4f</a:t>
            </a:r>
            <a:r>
              <a:rPr lang="pl-PL" sz="4000" baseline="30000" dirty="0" smtClean="0"/>
              <a:t>14</a:t>
            </a:r>
            <a:r>
              <a:rPr lang="pl-PL" sz="4000" dirty="0" smtClean="0"/>
              <a:t>5d</a:t>
            </a:r>
            <a:r>
              <a:rPr lang="pl-PL" sz="4000" baseline="30000" dirty="0" smtClean="0"/>
              <a:t>3</a:t>
            </a:r>
            <a:r>
              <a:rPr lang="pl-PL" sz="4000" dirty="0" smtClean="0"/>
              <a:t>6s</a:t>
            </a:r>
            <a:r>
              <a:rPr lang="pl-PL" sz="4000" baseline="30000" dirty="0" smtClean="0"/>
              <a:t>2</a:t>
            </a:r>
            <a:r>
              <a:rPr lang="en-US" sz="4000" baseline="30000" dirty="0" smtClean="0"/>
              <a:t>	</a:t>
            </a:r>
            <a:r>
              <a:rPr lang="pl-PL" sz="4000" dirty="0" smtClean="0"/>
              <a:t> </a:t>
            </a:r>
            <a:r>
              <a:rPr lang="pl-PL" sz="4000" b="1" dirty="0" smtClean="0"/>
              <a:t>Тантал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ада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357166"/>
            <a:ext cx="6858048" cy="513743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2000232" y="6000768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радар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рбузо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714356"/>
            <a:ext cx="3692544" cy="521497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5000628" y="1643050"/>
            <a:ext cx="278608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</a:rPr>
              <a:t>Александр         </a:t>
            </a:r>
          </a:p>
          <a:p>
            <a:endParaRPr lang="ru-RU" dirty="0">
              <a:latin typeface="Times New Roman" pitchFamily="18" charset="0"/>
            </a:endParaRPr>
          </a:p>
          <a:p>
            <a:r>
              <a:rPr lang="ru-RU" dirty="0" err="1" smtClean="0">
                <a:latin typeface="Times New Roman" pitchFamily="18" charset="0"/>
              </a:rPr>
              <a:t>Ерминингельдович</a:t>
            </a:r>
            <a:r>
              <a:rPr lang="ru-RU" dirty="0" smtClean="0">
                <a:latin typeface="Times New Roman" pitchFamily="18" charset="0"/>
              </a:rPr>
              <a:t> </a:t>
            </a:r>
          </a:p>
          <a:p>
            <a:endParaRPr lang="ru-RU" dirty="0">
              <a:latin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</a:rPr>
              <a:t>Арбузов  </a:t>
            </a:r>
          </a:p>
          <a:p>
            <a:r>
              <a:rPr lang="ru-RU" dirty="0">
                <a:latin typeface="Times New Roman" pitchFamily="18" charset="0"/>
              </a:rPr>
              <a:t>	</a:t>
            </a:r>
            <a:endParaRPr lang="ru-RU" dirty="0" smtClean="0">
              <a:latin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</a:rPr>
              <a:t>(1877-1968)</a:t>
            </a:r>
            <a:endParaRPr lang="ru-RU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единый пулеме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500042"/>
            <a:ext cx="3712760" cy="160972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642910" y="2214554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Пулемет</a:t>
            </a:r>
          </a:p>
        </p:txBody>
      </p:sp>
      <p:pic>
        <p:nvPicPr>
          <p:cNvPr id="5" name="Рисунок 4" descr="автомат.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6" y="1928802"/>
            <a:ext cx="3561988" cy="150019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5857884" y="1500174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Автомат</a:t>
            </a:r>
          </a:p>
        </p:txBody>
      </p:sp>
      <p:pic>
        <p:nvPicPr>
          <p:cNvPr id="7" name="Рисунок 6" descr="снаряд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3214686"/>
            <a:ext cx="3559324" cy="293350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TextBox 7"/>
          <p:cNvSpPr txBox="1"/>
          <p:nvPr/>
        </p:nvSpPr>
        <p:spPr>
          <a:xfrm>
            <a:off x="4357686" y="4572008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Снаряд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ерсма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642918"/>
            <a:ext cx="4214842" cy="521497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5143504" y="1857364"/>
            <a:ext cx="30003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Александр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Евгеньевич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Ферсман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(1883-1945)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румки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571480"/>
            <a:ext cx="3786214" cy="498692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5000628" y="1714488"/>
            <a:ext cx="292895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Александр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Наумович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Фрумкин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(1895-1976)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зелински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428604"/>
            <a:ext cx="4348186" cy="557459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TextBox 6"/>
          <p:cNvSpPr txBox="1"/>
          <p:nvPr/>
        </p:nvSpPr>
        <p:spPr>
          <a:xfrm>
            <a:off x="5143504" y="1500174"/>
            <a:ext cx="264320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</a:rPr>
              <a:t>Николай</a:t>
            </a:r>
          </a:p>
          <a:p>
            <a:endParaRPr lang="ru-RU" dirty="0">
              <a:latin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</a:rPr>
              <a:t>Дмитриевич</a:t>
            </a:r>
          </a:p>
          <a:p>
            <a:endParaRPr lang="ru-RU" dirty="0">
              <a:latin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</a:rPr>
              <a:t>Зелинский</a:t>
            </a:r>
          </a:p>
          <a:p>
            <a:endParaRPr lang="ru-RU" dirty="0">
              <a:latin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</a:rPr>
              <a:t>(1861-1953)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емено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571480"/>
            <a:ext cx="3429024" cy="500723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4786314" y="1785926"/>
            <a:ext cx="278608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Николай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Николаевич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Семенов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(1896-1986)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ольфкович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500042"/>
            <a:ext cx="3744751" cy="542928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4929190" y="1714488"/>
            <a:ext cx="24288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</a:rPr>
              <a:t>Семен</a:t>
            </a:r>
          </a:p>
          <a:p>
            <a:endParaRPr lang="ru-RU" dirty="0">
              <a:latin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</a:rPr>
              <a:t>Исаакович</a:t>
            </a:r>
          </a:p>
          <a:p>
            <a:endParaRPr lang="ru-RU" dirty="0">
              <a:latin typeface="Times New Roman" pitchFamily="18" charset="0"/>
            </a:endParaRPr>
          </a:p>
          <a:p>
            <a:r>
              <a:rPr lang="ru-RU" dirty="0" err="1" smtClean="0">
                <a:latin typeface="Times New Roman" pitchFamily="18" charset="0"/>
              </a:rPr>
              <a:t>Вольфкович</a:t>
            </a:r>
            <a:endParaRPr lang="ru-RU" dirty="0" smtClean="0">
              <a:latin typeface="Times New Roman" pitchFamily="18" charset="0"/>
            </a:endParaRPr>
          </a:p>
          <a:p>
            <a:endParaRPr lang="ru-RU" dirty="0">
              <a:latin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</a:rPr>
              <a:t>	(</a:t>
            </a:r>
            <a:r>
              <a:rPr lang="ru-RU" dirty="0">
                <a:latin typeface="Times New Roman" pitchFamily="18" charset="0"/>
              </a:rPr>
              <a:t>1896-1980)</a:t>
            </a:r>
            <a:endParaRPr lang="ru-RU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лунянц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500042"/>
            <a:ext cx="4057674" cy="520214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5000628" y="1785926"/>
            <a:ext cx="30003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Иван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Людвигович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Клунянц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(1906-1990)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аметки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357166"/>
            <a:ext cx="3857644" cy="561501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4857752" y="1857364"/>
            <a:ext cx="30003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Сергей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Семенович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Наметкин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(1876-1950)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ги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642918"/>
            <a:ext cx="3820682" cy="478634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5000628" y="1643050"/>
            <a:ext cx="271464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Валентин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Алексеевич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Каргин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(1907-1969)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винец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500042"/>
            <a:ext cx="4071934" cy="294679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1785918" y="3929066"/>
            <a:ext cx="607223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Pb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		82 </a:t>
            </a:r>
          </a:p>
          <a:p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207,2 						[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Xe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]4f</a:t>
            </a:r>
            <a:r>
              <a:rPr lang="en-US" sz="4000" baseline="30000" dirty="0" smtClean="0">
                <a:latin typeface="Times New Roman" pitchFamily="18" charset="0"/>
                <a:cs typeface="Times New Roman" pitchFamily="18" charset="0"/>
              </a:rPr>
              <a:t>14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5d</a:t>
            </a:r>
            <a:r>
              <a:rPr lang="en-US" sz="4000" baseline="300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6s</a:t>
            </a:r>
            <a:r>
              <a:rPr lang="en-US" sz="4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6p</a:t>
            </a:r>
            <a:r>
              <a:rPr lang="en-US" sz="4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Свинец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ул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86446" y="285728"/>
            <a:ext cx="2786860" cy="209232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6429388" y="2714620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Пули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шрапнел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1500174"/>
            <a:ext cx="4929190" cy="369689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714348" y="5572140"/>
            <a:ext cx="371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Шрапнель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лити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428604"/>
            <a:ext cx="5097171" cy="282893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1357290" y="3857628"/>
            <a:ext cx="635798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Li			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	6,941 </a:t>
            </a: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		[He]2s</a:t>
            </a:r>
            <a:r>
              <a:rPr lang="en-US" sz="4000" baseline="30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Литий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эроста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5" y="214290"/>
            <a:ext cx="3509111" cy="471490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1142976" y="5072074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аэростат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бомбардировщи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7686" y="2928934"/>
            <a:ext cx="4546306" cy="349133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TextBox 6"/>
          <p:cNvSpPr txBox="1"/>
          <p:nvPr/>
        </p:nvSpPr>
        <p:spPr>
          <a:xfrm>
            <a:off x="5643570" y="2357430"/>
            <a:ext cx="3857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самолет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люмини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428604"/>
            <a:ext cx="3929066" cy="285752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1571604" y="4071942"/>
            <a:ext cx="66437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dirty="0" smtClean="0">
                <a:latin typeface="Times New Roman" pitchFamily="18" charset="0"/>
                <a:cs typeface="Times New Roman" pitchFamily="18" charset="0"/>
              </a:rPr>
              <a:t>Al 		13 </a:t>
            </a:r>
          </a:p>
          <a:p>
            <a:r>
              <a:rPr lang="it-IT" sz="4000" dirty="0" smtClean="0">
                <a:latin typeface="Times New Roman" pitchFamily="18" charset="0"/>
                <a:cs typeface="Times New Roman" pitchFamily="18" charset="0"/>
              </a:rPr>
              <a:t>	26,981539 </a:t>
            </a:r>
          </a:p>
          <a:p>
            <a:r>
              <a:rPr lang="it-IT" sz="4000" dirty="0" smtClean="0">
                <a:latin typeface="Times New Roman" pitchFamily="18" charset="0"/>
                <a:cs typeface="Times New Roman" pitchFamily="18" charset="0"/>
              </a:rPr>
              <a:t>		[Ne]3s</a:t>
            </a:r>
            <a:r>
              <a:rPr lang="it-IT" sz="4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it-IT" sz="4000" dirty="0" smtClean="0">
                <a:latin typeface="Times New Roman" pitchFamily="18" charset="0"/>
                <a:cs typeface="Times New Roman" pitchFamily="18" charset="0"/>
              </a:rPr>
              <a:t>3p</a:t>
            </a:r>
            <a:r>
              <a:rPr lang="it-IT" sz="4000" baseline="30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it-IT" sz="4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it-IT" sz="4000" b="1" dirty="0" smtClean="0">
                <a:latin typeface="Times New Roman" pitchFamily="18" charset="0"/>
                <a:cs typeface="Times New Roman" pitchFamily="18" charset="0"/>
              </a:rPr>
              <a:t>Алюминий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омб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357166"/>
            <a:ext cx="2743200" cy="2057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785786" y="2643182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Бомба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фольг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71802" y="3143248"/>
            <a:ext cx="3532933" cy="285752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6858016" y="3857628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Фольга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254</TotalTime>
  <Words>78</Words>
  <Application>Microsoft Office PowerPoint</Application>
  <PresentationFormat>Экран (4:3)</PresentationFormat>
  <Paragraphs>131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Техническая</vt:lpstr>
      <vt:lpstr>Металлы тоже воевали.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</vt:vector>
  </TitlesOfParts>
  <Company>007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Металлы тоже воевали.</dc:title>
  <dc:creator>Катюшка.......</dc:creator>
  <cp:lastModifiedBy>Admin</cp:lastModifiedBy>
  <cp:revision>21</cp:revision>
  <dcterms:created xsi:type="dcterms:W3CDTF">2010-02-23T14:23:30Z</dcterms:created>
  <dcterms:modified xsi:type="dcterms:W3CDTF">2015-01-13T14:31:29Z</dcterms:modified>
</cp:coreProperties>
</file>