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7" r:id="rId11"/>
    <p:sldId id="268" r:id="rId12"/>
    <p:sldId id="272" r:id="rId13"/>
    <p:sldId id="275" r:id="rId14"/>
    <p:sldId id="277" r:id="rId15"/>
    <p:sldId id="279" r:id="rId16"/>
    <p:sldId id="280" r:id="rId17"/>
    <p:sldId id="281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ndara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ndara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ndara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ndara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ndara" charset="0"/>
        <a:ea typeface="Arial" charset="0"/>
        <a:cs typeface="Arial" charset="0"/>
      </a:defRPr>
    </a:lvl5pPr>
    <a:lvl6pPr marL="2286000" algn="l" defTabSz="457200" rtl="0" eaLnBrk="1" latinLnBrk="0" hangingPunct="1">
      <a:defRPr kumimoji="1" kern="1200">
        <a:solidFill>
          <a:schemeClr val="tx1"/>
        </a:solidFill>
        <a:latin typeface="Candara" charset="0"/>
        <a:ea typeface="Arial" charset="0"/>
        <a:cs typeface="Arial" charset="0"/>
      </a:defRPr>
    </a:lvl6pPr>
    <a:lvl7pPr marL="2743200" algn="l" defTabSz="457200" rtl="0" eaLnBrk="1" latinLnBrk="0" hangingPunct="1">
      <a:defRPr kumimoji="1" kern="1200">
        <a:solidFill>
          <a:schemeClr val="tx1"/>
        </a:solidFill>
        <a:latin typeface="Candara" charset="0"/>
        <a:ea typeface="Arial" charset="0"/>
        <a:cs typeface="Arial" charset="0"/>
      </a:defRPr>
    </a:lvl7pPr>
    <a:lvl8pPr marL="3200400" algn="l" defTabSz="457200" rtl="0" eaLnBrk="1" latinLnBrk="0" hangingPunct="1">
      <a:defRPr kumimoji="1" kern="1200">
        <a:solidFill>
          <a:schemeClr val="tx1"/>
        </a:solidFill>
        <a:latin typeface="Candara" charset="0"/>
        <a:ea typeface="Arial" charset="0"/>
        <a:cs typeface="Arial" charset="0"/>
      </a:defRPr>
    </a:lvl8pPr>
    <a:lvl9pPr marL="3657600" algn="l" defTabSz="457200" rtl="0" eaLnBrk="1" latinLnBrk="0" hangingPunct="1">
      <a:defRPr kumimoji="1" kern="1200">
        <a:solidFill>
          <a:schemeClr val="tx1"/>
        </a:solidFill>
        <a:latin typeface="Candara" charset="0"/>
        <a:ea typeface="Arial" charset="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46" d="100"/>
          <a:sy n="46" d="100"/>
        </p:scale>
        <p:origin x="-19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5" name="Freeform 7"/>
          <p:cNvSpPr>
            <a:spLocks noChangeAspect="1" noEditPoints="1"/>
          </p:cNvSpPr>
          <p:nvPr/>
        </p:nvSpPr>
        <p:spPr bwMode="auto">
          <a:xfrm>
            <a:off x="838200" y="1762125"/>
            <a:ext cx="2522538" cy="5095875"/>
          </a:xfrm>
          <a:custGeom>
            <a:avLst/>
            <a:gdLst>
              <a:gd name="T0" fmla="*/ 719379 w 2409"/>
              <a:gd name="T1" fmla="*/ 2344207 h 4865"/>
              <a:gd name="T2" fmla="*/ 918334 w 2409"/>
              <a:gd name="T3" fmla="*/ 2296024 h 4865"/>
              <a:gd name="T4" fmla="*/ 834563 w 2409"/>
              <a:gd name="T5" fmla="*/ 3103613 h 4865"/>
              <a:gd name="T6" fmla="*/ 1128807 w 2409"/>
              <a:gd name="T7" fmla="*/ 3169603 h 4865"/>
              <a:gd name="T8" fmla="*/ 655504 w 2409"/>
              <a:gd name="T9" fmla="*/ 2217465 h 4865"/>
              <a:gd name="T10" fmla="*/ 784301 w 2409"/>
              <a:gd name="T11" fmla="*/ 2243651 h 4865"/>
              <a:gd name="T12" fmla="*/ 605242 w 2409"/>
              <a:gd name="T13" fmla="*/ 2149380 h 4865"/>
              <a:gd name="T14" fmla="*/ 1953946 w 2409"/>
              <a:gd name="T15" fmla="*/ 258722 h 4865"/>
              <a:gd name="T16" fmla="*/ 1457606 w 2409"/>
              <a:gd name="T17" fmla="*/ 1086212 h 4865"/>
              <a:gd name="T18" fmla="*/ 2100544 w 2409"/>
              <a:gd name="T19" fmla="*/ 687131 h 4865"/>
              <a:gd name="T20" fmla="*/ 1674362 w 2409"/>
              <a:gd name="T21" fmla="*/ 951090 h 4865"/>
              <a:gd name="T22" fmla="*/ 1605251 w 2409"/>
              <a:gd name="T23" fmla="*/ 1108209 h 4865"/>
              <a:gd name="T24" fmla="*/ 2344526 w 2409"/>
              <a:gd name="T25" fmla="*/ 610667 h 4865"/>
              <a:gd name="T26" fmla="*/ 1950805 w 2409"/>
              <a:gd name="T27" fmla="*/ 1157439 h 4865"/>
              <a:gd name="T28" fmla="*/ 2276462 w 2409"/>
              <a:gd name="T29" fmla="*/ 1697927 h 4865"/>
              <a:gd name="T30" fmla="*/ 1885882 w 2409"/>
              <a:gd name="T31" fmla="*/ 1609940 h 4865"/>
              <a:gd name="T32" fmla="*/ 1387448 w 2409"/>
              <a:gd name="T33" fmla="*/ 1362741 h 4865"/>
              <a:gd name="T34" fmla="*/ 1478549 w 2409"/>
              <a:gd name="T35" fmla="*/ 1922082 h 4865"/>
              <a:gd name="T36" fmla="*/ 1270170 w 2409"/>
              <a:gd name="T37" fmla="*/ 2068726 h 4865"/>
              <a:gd name="T38" fmla="*/ 1145561 w 2409"/>
              <a:gd name="T39" fmla="*/ 4201347 h 4865"/>
              <a:gd name="T40" fmla="*/ 1768604 w 2409"/>
              <a:gd name="T41" fmla="*/ 3418897 h 4865"/>
              <a:gd name="T42" fmla="*/ 2517302 w 2409"/>
              <a:gd name="T43" fmla="*/ 3478602 h 4865"/>
              <a:gd name="T44" fmla="*/ 1335092 w 2409"/>
              <a:gd name="T45" fmla="*/ 4044229 h 4865"/>
              <a:gd name="T46" fmla="*/ 1201059 w 2409"/>
              <a:gd name="T47" fmla="*/ 5095875 h 4865"/>
              <a:gd name="T48" fmla="*/ 1094252 w 2409"/>
              <a:gd name="T49" fmla="*/ 3781317 h 4865"/>
              <a:gd name="T50" fmla="*/ 773830 w 2409"/>
              <a:gd name="T51" fmla="*/ 3999188 h 4865"/>
              <a:gd name="T52" fmla="*/ 896344 w 2409"/>
              <a:gd name="T53" fmla="*/ 5059214 h 4865"/>
              <a:gd name="T54" fmla="*/ 668069 w 2409"/>
              <a:gd name="T55" fmla="*/ 4178303 h 4865"/>
              <a:gd name="T56" fmla="*/ 100525 w 2409"/>
              <a:gd name="T57" fmla="*/ 3956243 h 4865"/>
              <a:gd name="T58" fmla="*/ 197908 w 2409"/>
              <a:gd name="T59" fmla="*/ 3863019 h 4865"/>
              <a:gd name="T60" fmla="*/ 547649 w 2409"/>
              <a:gd name="T61" fmla="*/ 3742561 h 4865"/>
              <a:gd name="T62" fmla="*/ 543461 w 2409"/>
              <a:gd name="T63" fmla="*/ 3491172 h 4865"/>
              <a:gd name="T64" fmla="*/ 570686 w 2409"/>
              <a:gd name="T65" fmla="*/ 3728945 h 4865"/>
              <a:gd name="T66" fmla="*/ 745557 w 2409"/>
              <a:gd name="T67" fmla="*/ 3558209 h 4865"/>
              <a:gd name="T68" fmla="*/ 654457 w 2409"/>
              <a:gd name="T69" fmla="*/ 3083711 h 4865"/>
              <a:gd name="T70" fmla="*/ 620949 w 2409"/>
              <a:gd name="T71" fmla="*/ 2452095 h 4865"/>
              <a:gd name="T72" fmla="*/ 163352 w 2409"/>
              <a:gd name="T73" fmla="*/ 2552651 h 4865"/>
              <a:gd name="T74" fmla="*/ 113090 w 2409"/>
              <a:gd name="T75" fmla="*/ 2397628 h 4865"/>
              <a:gd name="T76" fmla="*/ 472256 w 2409"/>
              <a:gd name="T77" fmla="*/ 2399722 h 4865"/>
              <a:gd name="T78" fmla="*/ 114137 w 2409"/>
              <a:gd name="T79" fmla="*/ 2111672 h 4865"/>
              <a:gd name="T80" fmla="*/ 220945 w 2409"/>
              <a:gd name="T81" fmla="*/ 2068726 h 4865"/>
              <a:gd name="T82" fmla="*/ 297385 w 2409"/>
              <a:gd name="T83" fmla="*/ 1934652 h 4865"/>
              <a:gd name="T84" fmla="*/ 567545 w 2409"/>
              <a:gd name="T85" fmla="*/ 2171377 h 4865"/>
              <a:gd name="T86" fmla="*/ 267018 w 2409"/>
              <a:gd name="T87" fmla="*/ 1847713 h 4865"/>
              <a:gd name="T88" fmla="*/ 426182 w 2409"/>
              <a:gd name="T89" fmla="*/ 1852950 h 4865"/>
              <a:gd name="T90" fmla="*/ 565451 w 2409"/>
              <a:gd name="T91" fmla="*/ 1895896 h 4865"/>
              <a:gd name="T92" fmla="*/ 592676 w 2409"/>
              <a:gd name="T93" fmla="*/ 1654981 h 4865"/>
              <a:gd name="T94" fmla="*/ 680635 w 2409"/>
              <a:gd name="T95" fmla="*/ 1829906 h 4865"/>
              <a:gd name="T96" fmla="*/ 865977 w 2409"/>
              <a:gd name="T97" fmla="*/ 2303356 h 4865"/>
              <a:gd name="T98" fmla="*/ 869119 w 2409"/>
              <a:gd name="T99" fmla="*/ 1863425 h 4865"/>
              <a:gd name="T100" fmla="*/ 967549 w 2409"/>
              <a:gd name="T101" fmla="*/ 1726208 h 4865"/>
              <a:gd name="T102" fmla="*/ 958125 w 2409"/>
              <a:gd name="T103" fmla="*/ 2111672 h 4865"/>
              <a:gd name="T104" fmla="*/ 1360223 w 2409"/>
              <a:gd name="T105" fmla="*/ 1322937 h 4865"/>
              <a:gd name="T106" fmla="*/ 1015717 w 2409"/>
              <a:gd name="T107" fmla="*/ 1010795 h 4865"/>
              <a:gd name="T108" fmla="*/ 325658 w 2409"/>
              <a:gd name="T109" fmla="*/ 687131 h 4865"/>
              <a:gd name="T110" fmla="*/ 808385 w 2409"/>
              <a:gd name="T111" fmla="*/ 690274 h 4865"/>
              <a:gd name="T112" fmla="*/ 1207342 w 2409"/>
              <a:gd name="T113" fmla="*/ 912334 h 4865"/>
              <a:gd name="T114" fmla="*/ 657598 w 2409"/>
              <a:gd name="T115" fmla="*/ 328901 h 4865"/>
              <a:gd name="T116" fmla="*/ 1259698 w 2409"/>
              <a:gd name="T117" fmla="*/ 578196 h 4865"/>
              <a:gd name="T118" fmla="*/ 1433522 w 2409"/>
              <a:gd name="T119" fmla="*/ 736362 h 4865"/>
              <a:gd name="T120" fmla="*/ 1829337 w 2409"/>
              <a:gd name="T121" fmla="*/ 39803 h 4865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Freeform 7"/>
          <p:cNvSpPr>
            <a:spLocks noChangeAspect="1" noEditPoints="1"/>
          </p:cNvSpPr>
          <p:nvPr/>
        </p:nvSpPr>
        <p:spPr bwMode="auto">
          <a:xfrm>
            <a:off x="838200" y="1762125"/>
            <a:ext cx="2522538" cy="5095875"/>
          </a:xfrm>
          <a:custGeom>
            <a:avLst/>
            <a:gdLst>
              <a:gd name="T0" fmla="*/ 719379 w 2409"/>
              <a:gd name="T1" fmla="*/ 2344207 h 4865"/>
              <a:gd name="T2" fmla="*/ 918334 w 2409"/>
              <a:gd name="T3" fmla="*/ 2296024 h 4865"/>
              <a:gd name="T4" fmla="*/ 834563 w 2409"/>
              <a:gd name="T5" fmla="*/ 3103613 h 4865"/>
              <a:gd name="T6" fmla="*/ 1128807 w 2409"/>
              <a:gd name="T7" fmla="*/ 3169603 h 4865"/>
              <a:gd name="T8" fmla="*/ 655504 w 2409"/>
              <a:gd name="T9" fmla="*/ 2217465 h 4865"/>
              <a:gd name="T10" fmla="*/ 784301 w 2409"/>
              <a:gd name="T11" fmla="*/ 2243651 h 4865"/>
              <a:gd name="T12" fmla="*/ 605242 w 2409"/>
              <a:gd name="T13" fmla="*/ 2149380 h 4865"/>
              <a:gd name="T14" fmla="*/ 1953946 w 2409"/>
              <a:gd name="T15" fmla="*/ 258722 h 4865"/>
              <a:gd name="T16" fmla="*/ 1457606 w 2409"/>
              <a:gd name="T17" fmla="*/ 1086212 h 4865"/>
              <a:gd name="T18" fmla="*/ 2100544 w 2409"/>
              <a:gd name="T19" fmla="*/ 687131 h 4865"/>
              <a:gd name="T20" fmla="*/ 1674362 w 2409"/>
              <a:gd name="T21" fmla="*/ 951090 h 4865"/>
              <a:gd name="T22" fmla="*/ 1605251 w 2409"/>
              <a:gd name="T23" fmla="*/ 1108209 h 4865"/>
              <a:gd name="T24" fmla="*/ 2344526 w 2409"/>
              <a:gd name="T25" fmla="*/ 610667 h 4865"/>
              <a:gd name="T26" fmla="*/ 1950805 w 2409"/>
              <a:gd name="T27" fmla="*/ 1157439 h 4865"/>
              <a:gd name="T28" fmla="*/ 2276462 w 2409"/>
              <a:gd name="T29" fmla="*/ 1697927 h 4865"/>
              <a:gd name="T30" fmla="*/ 1885882 w 2409"/>
              <a:gd name="T31" fmla="*/ 1609940 h 4865"/>
              <a:gd name="T32" fmla="*/ 1387448 w 2409"/>
              <a:gd name="T33" fmla="*/ 1362741 h 4865"/>
              <a:gd name="T34" fmla="*/ 1478549 w 2409"/>
              <a:gd name="T35" fmla="*/ 1922082 h 4865"/>
              <a:gd name="T36" fmla="*/ 1270170 w 2409"/>
              <a:gd name="T37" fmla="*/ 2068726 h 4865"/>
              <a:gd name="T38" fmla="*/ 1145561 w 2409"/>
              <a:gd name="T39" fmla="*/ 4201347 h 4865"/>
              <a:gd name="T40" fmla="*/ 1768604 w 2409"/>
              <a:gd name="T41" fmla="*/ 3418897 h 4865"/>
              <a:gd name="T42" fmla="*/ 2517302 w 2409"/>
              <a:gd name="T43" fmla="*/ 3478602 h 4865"/>
              <a:gd name="T44" fmla="*/ 1335092 w 2409"/>
              <a:gd name="T45" fmla="*/ 4044229 h 4865"/>
              <a:gd name="T46" fmla="*/ 1201059 w 2409"/>
              <a:gd name="T47" fmla="*/ 5095875 h 4865"/>
              <a:gd name="T48" fmla="*/ 1094252 w 2409"/>
              <a:gd name="T49" fmla="*/ 3781317 h 4865"/>
              <a:gd name="T50" fmla="*/ 773830 w 2409"/>
              <a:gd name="T51" fmla="*/ 3999188 h 4865"/>
              <a:gd name="T52" fmla="*/ 896344 w 2409"/>
              <a:gd name="T53" fmla="*/ 5059214 h 4865"/>
              <a:gd name="T54" fmla="*/ 668069 w 2409"/>
              <a:gd name="T55" fmla="*/ 4178303 h 4865"/>
              <a:gd name="T56" fmla="*/ 100525 w 2409"/>
              <a:gd name="T57" fmla="*/ 3956243 h 4865"/>
              <a:gd name="T58" fmla="*/ 197908 w 2409"/>
              <a:gd name="T59" fmla="*/ 3863019 h 4865"/>
              <a:gd name="T60" fmla="*/ 547649 w 2409"/>
              <a:gd name="T61" fmla="*/ 3742561 h 4865"/>
              <a:gd name="T62" fmla="*/ 543461 w 2409"/>
              <a:gd name="T63" fmla="*/ 3491172 h 4865"/>
              <a:gd name="T64" fmla="*/ 570686 w 2409"/>
              <a:gd name="T65" fmla="*/ 3728945 h 4865"/>
              <a:gd name="T66" fmla="*/ 745557 w 2409"/>
              <a:gd name="T67" fmla="*/ 3558209 h 4865"/>
              <a:gd name="T68" fmla="*/ 654457 w 2409"/>
              <a:gd name="T69" fmla="*/ 3083711 h 4865"/>
              <a:gd name="T70" fmla="*/ 620949 w 2409"/>
              <a:gd name="T71" fmla="*/ 2452095 h 4865"/>
              <a:gd name="T72" fmla="*/ 163352 w 2409"/>
              <a:gd name="T73" fmla="*/ 2552651 h 4865"/>
              <a:gd name="T74" fmla="*/ 113090 w 2409"/>
              <a:gd name="T75" fmla="*/ 2397628 h 4865"/>
              <a:gd name="T76" fmla="*/ 472256 w 2409"/>
              <a:gd name="T77" fmla="*/ 2399722 h 4865"/>
              <a:gd name="T78" fmla="*/ 114137 w 2409"/>
              <a:gd name="T79" fmla="*/ 2111672 h 4865"/>
              <a:gd name="T80" fmla="*/ 220945 w 2409"/>
              <a:gd name="T81" fmla="*/ 2068726 h 4865"/>
              <a:gd name="T82" fmla="*/ 297385 w 2409"/>
              <a:gd name="T83" fmla="*/ 1934652 h 4865"/>
              <a:gd name="T84" fmla="*/ 567545 w 2409"/>
              <a:gd name="T85" fmla="*/ 2171377 h 4865"/>
              <a:gd name="T86" fmla="*/ 267018 w 2409"/>
              <a:gd name="T87" fmla="*/ 1847713 h 4865"/>
              <a:gd name="T88" fmla="*/ 426182 w 2409"/>
              <a:gd name="T89" fmla="*/ 1852950 h 4865"/>
              <a:gd name="T90" fmla="*/ 565451 w 2409"/>
              <a:gd name="T91" fmla="*/ 1895896 h 4865"/>
              <a:gd name="T92" fmla="*/ 592676 w 2409"/>
              <a:gd name="T93" fmla="*/ 1654981 h 4865"/>
              <a:gd name="T94" fmla="*/ 680635 w 2409"/>
              <a:gd name="T95" fmla="*/ 1829906 h 4865"/>
              <a:gd name="T96" fmla="*/ 865977 w 2409"/>
              <a:gd name="T97" fmla="*/ 2303356 h 4865"/>
              <a:gd name="T98" fmla="*/ 869119 w 2409"/>
              <a:gd name="T99" fmla="*/ 1863425 h 4865"/>
              <a:gd name="T100" fmla="*/ 967549 w 2409"/>
              <a:gd name="T101" fmla="*/ 1726208 h 4865"/>
              <a:gd name="T102" fmla="*/ 958125 w 2409"/>
              <a:gd name="T103" fmla="*/ 2111672 h 4865"/>
              <a:gd name="T104" fmla="*/ 1360223 w 2409"/>
              <a:gd name="T105" fmla="*/ 1322937 h 4865"/>
              <a:gd name="T106" fmla="*/ 1015717 w 2409"/>
              <a:gd name="T107" fmla="*/ 1010795 h 4865"/>
              <a:gd name="T108" fmla="*/ 325658 w 2409"/>
              <a:gd name="T109" fmla="*/ 687131 h 4865"/>
              <a:gd name="T110" fmla="*/ 808385 w 2409"/>
              <a:gd name="T111" fmla="*/ 690274 h 4865"/>
              <a:gd name="T112" fmla="*/ 1207342 w 2409"/>
              <a:gd name="T113" fmla="*/ 912334 h 4865"/>
              <a:gd name="T114" fmla="*/ 657598 w 2409"/>
              <a:gd name="T115" fmla="*/ 328901 h 4865"/>
              <a:gd name="T116" fmla="*/ 1259698 w 2409"/>
              <a:gd name="T117" fmla="*/ 578196 h 4865"/>
              <a:gd name="T118" fmla="*/ 1433522 w 2409"/>
              <a:gd name="T119" fmla="*/ 736362 h 4865"/>
              <a:gd name="T120" fmla="*/ 1829337 w 2409"/>
              <a:gd name="T121" fmla="*/ 39803 h 4865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" name="Freeform 7"/>
          <p:cNvSpPr>
            <a:spLocks noChangeAspect="1" noEditPoints="1"/>
          </p:cNvSpPr>
          <p:nvPr/>
        </p:nvSpPr>
        <p:spPr bwMode="auto">
          <a:xfrm>
            <a:off x="838200" y="1762125"/>
            <a:ext cx="2522538" cy="5095875"/>
          </a:xfrm>
          <a:custGeom>
            <a:avLst/>
            <a:gdLst>
              <a:gd name="T0" fmla="*/ 719379 w 2409"/>
              <a:gd name="T1" fmla="*/ 2344207 h 4865"/>
              <a:gd name="T2" fmla="*/ 918334 w 2409"/>
              <a:gd name="T3" fmla="*/ 2296024 h 4865"/>
              <a:gd name="T4" fmla="*/ 834563 w 2409"/>
              <a:gd name="T5" fmla="*/ 3103613 h 4865"/>
              <a:gd name="T6" fmla="*/ 1128807 w 2409"/>
              <a:gd name="T7" fmla="*/ 3169603 h 4865"/>
              <a:gd name="T8" fmla="*/ 655504 w 2409"/>
              <a:gd name="T9" fmla="*/ 2217465 h 4865"/>
              <a:gd name="T10" fmla="*/ 784301 w 2409"/>
              <a:gd name="T11" fmla="*/ 2243651 h 4865"/>
              <a:gd name="T12" fmla="*/ 605242 w 2409"/>
              <a:gd name="T13" fmla="*/ 2149380 h 4865"/>
              <a:gd name="T14" fmla="*/ 1953946 w 2409"/>
              <a:gd name="T15" fmla="*/ 258722 h 4865"/>
              <a:gd name="T16" fmla="*/ 1457606 w 2409"/>
              <a:gd name="T17" fmla="*/ 1086212 h 4865"/>
              <a:gd name="T18" fmla="*/ 2100544 w 2409"/>
              <a:gd name="T19" fmla="*/ 687131 h 4865"/>
              <a:gd name="T20" fmla="*/ 1674362 w 2409"/>
              <a:gd name="T21" fmla="*/ 951090 h 4865"/>
              <a:gd name="T22" fmla="*/ 1605251 w 2409"/>
              <a:gd name="T23" fmla="*/ 1108209 h 4865"/>
              <a:gd name="T24" fmla="*/ 2344526 w 2409"/>
              <a:gd name="T25" fmla="*/ 610667 h 4865"/>
              <a:gd name="T26" fmla="*/ 1950805 w 2409"/>
              <a:gd name="T27" fmla="*/ 1157439 h 4865"/>
              <a:gd name="T28" fmla="*/ 2276462 w 2409"/>
              <a:gd name="T29" fmla="*/ 1697927 h 4865"/>
              <a:gd name="T30" fmla="*/ 1885882 w 2409"/>
              <a:gd name="T31" fmla="*/ 1609940 h 4865"/>
              <a:gd name="T32" fmla="*/ 1387448 w 2409"/>
              <a:gd name="T33" fmla="*/ 1362741 h 4865"/>
              <a:gd name="T34" fmla="*/ 1478549 w 2409"/>
              <a:gd name="T35" fmla="*/ 1922082 h 4865"/>
              <a:gd name="T36" fmla="*/ 1270170 w 2409"/>
              <a:gd name="T37" fmla="*/ 2068726 h 4865"/>
              <a:gd name="T38" fmla="*/ 1145561 w 2409"/>
              <a:gd name="T39" fmla="*/ 4201347 h 4865"/>
              <a:gd name="T40" fmla="*/ 1768604 w 2409"/>
              <a:gd name="T41" fmla="*/ 3418897 h 4865"/>
              <a:gd name="T42" fmla="*/ 2517302 w 2409"/>
              <a:gd name="T43" fmla="*/ 3478602 h 4865"/>
              <a:gd name="T44" fmla="*/ 1335092 w 2409"/>
              <a:gd name="T45" fmla="*/ 4044229 h 4865"/>
              <a:gd name="T46" fmla="*/ 1201059 w 2409"/>
              <a:gd name="T47" fmla="*/ 5095875 h 4865"/>
              <a:gd name="T48" fmla="*/ 1094252 w 2409"/>
              <a:gd name="T49" fmla="*/ 3781317 h 4865"/>
              <a:gd name="T50" fmla="*/ 773830 w 2409"/>
              <a:gd name="T51" fmla="*/ 3999188 h 4865"/>
              <a:gd name="T52" fmla="*/ 896344 w 2409"/>
              <a:gd name="T53" fmla="*/ 5059214 h 4865"/>
              <a:gd name="T54" fmla="*/ 668069 w 2409"/>
              <a:gd name="T55" fmla="*/ 4178303 h 4865"/>
              <a:gd name="T56" fmla="*/ 100525 w 2409"/>
              <a:gd name="T57" fmla="*/ 3956243 h 4865"/>
              <a:gd name="T58" fmla="*/ 197908 w 2409"/>
              <a:gd name="T59" fmla="*/ 3863019 h 4865"/>
              <a:gd name="T60" fmla="*/ 547649 w 2409"/>
              <a:gd name="T61" fmla="*/ 3742561 h 4865"/>
              <a:gd name="T62" fmla="*/ 543461 w 2409"/>
              <a:gd name="T63" fmla="*/ 3491172 h 4865"/>
              <a:gd name="T64" fmla="*/ 570686 w 2409"/>
              <a:gd name="T65" fmla="*/ 3728945 h 4865"/>
              <a:gd name="T66" fmla="*/ 745557 w 2409"/>
              <a:gd name="T67" fmla="*/ 3558209 h 4865"/>
              <a:gd name="T68" fmla="*/ 654457 w 2409"/>
              <a:gd name="T69" fmla="*/ 3083711 h 4865"/>
              <a:gd name="T70" fmla="*/ 620949 w 2409"/>
              <a:gd name="T71" fmla="*/ 2452095 h 4865"/>
              <a:gd name="T72" fmla="*/ 163352 w 2409"/>
              <a:gd name="T73" fmla="*/ 2552651 h 4865"/>
              <a:gd name="T74" fmla="*/ 113090 w 2409"/>
              <a:gd name="T75" fmla="*/ 2397628 h 4865"/>
              <a:gd name="T76" fmla="*/ 472256 w 2409"/>
              <a:gd name="T77" fmla="*/ 2399722 h 4865"/>
              <a:gd name="T78" fmla="*/ 114137 w 2409"/>
              <a:gd name="T79" fmla="*/ 2111672 h 4865"/>
              <a:gd name="T80" fmla="*/ 220945 w 2409"/>
              <a:gd name="T81" fmla="*/ 2068726 h 4865"/>
              <a:gd name="T82" fmla="*/ 297385 w 2409"/>
              <a:gd name="T83" fmla="*/ 1934652 h 4865"/>
              <a:gd name="T84" fmla="*/ 567545 w 2409"/>
              <a:gd name="T85" fmla="*/ 2171377 h 4865"/>
              <a:gd name="T86" fmla="*/ 267018 w 2409"/>
              <a:gd name="T87" fmla="*/ 1847713 h 4865"/>
              <a:gd name="T88" fmla="*/ 426182 w 2409"/>
              <a:gd name="T89" fmla="*/ 1852950 h 4865"/>
              <a:gd name="T90" fmla="*/ 565451 w 2409"/>
              <a:gd name="T91" fmla="*/ 1895896 h 4865"/>
              <a:gd name="T92" fmla="*/ 592676 w 2409"/>
              <a:gd name="T93" fmla="*/ 1654981 h 4865"/>
              <a:gd name="T94" fmla="*/ 680635 w 2409"/>
              <a:gd name="T95" fmla="*/ 1829906 h 4865"/>
              <a:gd name="T96" fmla="*/ 865977 w 2409"/>
              <a:gd name="T97" fmla="*/ 2303356 h 4865"/>
              <a:gd name="T98" fmla="*/ 869119 w 2409"/>
              <a:gd name="T99" fmla="*/ 1863425 h 4865"/>
              <a:gd name="T100" fmla="*/ 967549 w 2409"/>
              <a:gd name="T101" fmla="*/ 1726208 h 4865"/>
              <a:gd name="T102" fmla="*/ 958125 w 2409"/>
              <a:gd name="T103" fmla="*/ 2111672 h 4865"/>
              <a:gd name="T104" fmla="*/ 1360223 w 2409"/>
              <a:gd name="T105" fmla="*/ 1322937 h 4865"/>
              <a:gd name="T106" fmla="*/ 1015717 w 2409"/>
              <a:gd name="T107" fmla="*/ 1010795 h 4865"/>
              <a:gd name="T108" fmla="*/ 325658 w 2409"/>
              <a:gd name="T109" fmla="*/ 687131 h 4865"/>
              <a:gd name="T110" fmla="*/ 808385 w 2409"/>
              <a:gd name="T111" fmla="*/ 690274 h 4865"/>
              <a:gd name="T112" fmla="*/ 1207342 w 2409"/>
              <a:gd name="T113" fmla="*/ 912334 h 4865"/>
              <a:gd name="T114" fmla="*/ 657598 w 2409"/>
              <a:gd name="T115" fmla="*/ 328901 h 4865"/>
              <a:gd name="T116" fmla="*/ 1259698 w 2409"/>
              <a:gd name="T117" fmla="*/ 578196 h 4865"/>
              <a:gd name="T118" fmla="*/ 1433522 w 2409"/>
              <a:gd name="T119" fmla="*/ 736362 h 4865"/>
              <a:gd name="T120" fmla="*/ 1829337 w 2409"/>
              <a:gd name="T121" fmla="*/ 39803 h 4865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/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5E6F095B-A0F3-274A-8DFC-1B370C7AC744}" type="datetimeFigureOut">
              <a:rPr lang="en-US"/>
              <a:pPr>
                <a:defRPr/>
              </a:pPr>
              <a:t>13.01.15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31EC78-1CD3-274E-8621-8326DA81299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850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1B17F-9414-E04A-B206-927A3908AFFE}" type="datetimeFigureOut">
              <a:rPr lang="en-US"/>
              <a:pPr>
                <a:defRPr/>
              </a:pPr>
              <a:t>13.01.15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319B5C-B253-7649-A7B3-6169C1F9D2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893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272491-2CD1-3D4F-82DB-EF5A79782D43}" type="datetimeFigureOut">
              <a:rPr lang="en-US"/>
              <a:pPr>
                <a:defRPr/>
              </a:pPr>
              <a:t>13.01.15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14A6A5-3F48-7741-A2B7-F81C1D1A66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998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 noChangeAspect="1" noEditPoints="1"/>
          </p:cNvSpPr>
          <p:nvPr/>
        </p:nvSpPr>
        <p:spPr bwMode="auto">
          <a:xfrm>
            <a:off x="5489575" y="0"/>
            <a:ext cx="3394075" cy="6858000"/>
          </a:xfrm>
          <a:custGeom>
            <a:avLst/>
            <a:gdLst>
              <a:gd name="T0" fmla="*/ 967924 w 2409"/>
              <a:gd name="T1" fmla="*/ 3154821 h 4865"/>
              <a:gd name="T2" fmla="*/ 1235618 w 2409"/>
              <a:gd name="T3" fmla="*/ 3089977 h 4865"/>
              <a:gd name="T4" fmla="*/ 1122905 w 2409"/>
              <a:gd name="T5" fmla="*/ 4176825 h 4865"/>
              <a:gd name="T6" fmla="*/ 1518810 w 2409"/>
              <a:gd name="T7" fmla="*/ 4265634 h 4865"/>
              <a:gd name="T8" fmla="*/ 881980 w 2409"/>
              <a:gd name="T9" fmla="*/ 2984252 h 4865"/>
              <a:gd name="T10" fmla="*/ 1055277 w 2409"/>
              <a:gd name="T11" fmla="*/ 3019494 h 4865"/>
              <a:gd name="T12" fmla="*/ 814353 w 2409"/>
              <a:gd name="T13" fmla="*/ 2892624 h 4865"/>
              <a:gd name="T14" fmla="*/ 2629034 w 2409"/>
              <a:gd name="T15" fmla="*/ 348186 h 4865"/>
              <a:gd name="T16" fmla="*/ 1961209 w 2409"/>
              <a:gd name="T17" fmla="*/ 1461818 h 4865"/>
              <a:gd name="T18" fmla="*/ 2826282 w 2409"/>
              <a:gd name="T19" fmla="*/ 924738 h 4865"/>
              <a:gd name="T20" fmla="*/ 2252854 w 2409"/>
              <a:gd name="T21" fmla="*/ 1279972 h 4865"/>
              <a:gd name="T22" fmla="*/ 2159866 w 2409"/>
              <a:gd name="T23" fmla="*/ 1491421 h 4865"/>
              <a:gd name="T24" fmla="*/ 3154560 w 2409"/>
              <a:gd name="T25" fmla="*/ 821832 h 4865"/>
              <a:gd name="T26" fmla="*/ 2624808 w 2409"/>
              <a:gd name="T27" fmla="*/ 1557675 h 4865"/>
              <a:gd name="T28" fmla="*/ 3062980 w 2409"/>
              <a:gd name="T29" fmla="*/ 2285060 h 4865"/>
              <a:gd name="T30" fmla="*/ 2537455 w 2409"/>
              <a:gd name="T31" fmla="*/ 2166649 h 4865"/>
              <a:gd name="T32" fmla="*/ 1866812 w 2409"/>
              <a:gd name="T33" fmla="*/ 1833969 h 4865"/>
              <a:gd name="T34" fmla="*/ 1989387 w 2409"/>
              <a:gd name="T35" fmla="*/ 2586728 h 4865"/>
              <a:gd name="T36" fmla="*/ 1709013 w 2409"/>
              <a:gd name="T37" fmla="*/ 2784080 h 4865"/>
              <a:gd name="T38" fmla="*/ 1541352 w 2409"/>
              <a:gd name="T39" fmla="*/ 5654150 h 4865"/>
              <a:gd name="T40" fmla="*/ 2379657 w 2409"/>
              <a:gd name="T41" fmla="*/ 4601133 h 4865"/>
              <a:gd name="T42" fmla="*/ 3387030 w 2409"/>
              <a:gd name="T43" fmla="*/ 4681484 h 4865"/>
              <a:gd name="T44" fmla="*/ 1796366 w 2409"/>
              <a:gd name="T45" fmla="*/ 5442701 h 4865"/>
              <a:gd name="T46" fmla="*/ 1616025 w 2409"/>
              <a:gd name="T47" fmla="*/ 6858000 h 4865"/>
              <a:gd name="T48" fmla="*/ 1472316 w 2409"/>
              <a:gd name="T49" fmla="*/ 5088876 h 4865"/>
              <a:gd name="T50" fmla="*/ 1041188 w 2409"/>
              <a:gd name="T51" fmla="*/ 5382085 h 4865"/>
              <a:gd name="T52" fmla="*/ 1206031 w 2409"/>
              <a:gd name="T53" fmla="*/ 6808662 h 4865"/>
              <a:gd name="T54" fmla="*/ 898887 w 2409"/>
              <a:gd name="T55" fmla="*/ 5623137 h 4865"/>
              <a:gd name="T56" fmla="*/ 135256 w 2409"/>
              <a:gd name="T57" fmla="*/ 5324289 h 4865"/>
              <a:gd name="T58" fmla="*/ 266285 w 2409"/>
              <a:gd name="T59" fmla="*/ 5198829 h 4865"/>
              <a:gd name="T60" fmla="*/ 736862 w 2409"/>
              <a:gd name="T61" fmla="*/ 5036718 h 4865"/>
              <a:gd name="T62" fmla="*/ 731227 w 2409"/>
              <a:gd name="T63" fmla="*/ 4698400 h 4865"/>
              <a:gd name="T64" fmla="*/ 767858 w 2409"/>
              <a:gd name="T65" fmla="*/ 5018393 h 4865"/>
              <a:gd name="T66" fmla="*/ 1003147 w 2409"/>
              <a:gd name="T67" fmla="*/ 4788618 h 4865"/>
              <a:gd name="T68" fmla="*/ 880572 w 2409"/>
              <a:gd name="T69" fmla="*/ 4150042 h 4865"/>
              <a:gd name="T70" fmla="*/ 835486 w 2409"/>
              <a:gd name="T71" fmla="*/ 3300016 h 4865"/>
              <a:gd name="T72" fmla="*/ 219791 w 2409"/>
              <a:gd name="T73" fmla="*/ 3435343 h 4865"/>
              <a:gd name="T74" fmla="*/ 152163 w 2409"/>
              <a:gd name="T75" fmla="*/ 3226714 h 4865"/>
              <a:gd name="T76" fmla="*/ 635420 w 2409"/>
              <a:gd name="T77" fmla="*/ 3229533 h 4865"/>
              <a:gd name="T78" fmla="*/ 153572 w 2409"/>
              <a:gd name="T79" fmla="*/ 2841876 h 4865"/>
              <a:gd name="T80" fmla="*/ 297281 w 2409"/>
              <a:gd name="T81" fmla="*/ 2784080 h 4865"/>
              <a:gd name="T82" fmla="*/ 400132 w 2409"/>
              <a:gd name="T83" fmla="*/ 2603644 h 4865"/>
              <a:gd name="T84" fmla="*/ 763632 w 2409"/>
              <a:gd name="T85" fmla="*/ 2922227 h 4865"/>
              <a:gd name="T86" fmla="*/ 359273 w 2409"/>
              <a:gd name="T87" fmla="*/ 2486642 h 4865"/>
              <a:gd name="T88" fmla="*/ 573428 w 2409"/>
              <a:gd name="T89" fmla="*/ 2493690 h 4865"/>
              <a:gd name="T90" fmla="*/ 760814 w 2409"/>
              <a:gd name="T91" fmla="*/ 2551486 h 4865"/>
              <a:gd name="T92" fmla="*/ 797446 w 2409"/>
              <a:gd name="T93" fmla="*/ 2227264 h 4865"/>
              <a:gd name="T94" fmla="*/ 915794 w 2409"/>
              <a:gd name="T95" fmla="*/ 2462677 h 4865"/>
              <a:gd name="T96" fmla="*/ 1165172 w 2409"/>
              <a:gd name="T97" fmla="*/ 3099844 h 4865"/>
              <a:gd name="T98" fmla="*/ 1169399 w 2409"/>
              <a:gd name="T99" fmla="*/ 2507787 h 4865"/>
              <a:gd name="T100" fmla="*/ 1301837 w 2409"/>
              <a:gd name="T101" fmla="*/ 2323121 h 4865"/>
              <a:gd name="T102" fmla="*/ 1289157 w 2409"/>
              <a:gd name="T103" fmla="*/ 2841876 h 4865"/>
              <a:gd name="T104" fmla="*/ 1830180 w 2409"/>
              <a:gd name="T105" fmla="*/ 1780402 h 4865"/>
              <a:gd name="T106" fmla="*/ 1366647 w 2409"/>
              <a:gd name="T107" fmla="*/ 1360323 h 4865"/>
              <a:gd name="T108" fmla="*/ 438172 w 2409"/>
              <a:gd name="T109" fmla="*/ 924738 h 4865"/>
              <a:gd name="T110" fmla="*/ 1087682 w 2409"/>
              <a:gd name="T111" fmla="*/ 928966 h 4865"/>
              <a:gd name="T112" fmla="*/ 1624478 w 2409"/>
              <a:gd name="T113" fmla="*/ 1227815 h 4865"/>
              <a:gd name="T114" fmla="*/ 884798 w 2409"/>
              <a:gd name="T115" fmla="*/ 442634 h 4865"/>
              <a:gd name="T116" fmla="*/ 1694924 w 2409"/>
              <a:gd name="T117" fmla="*/ 778133 h 4865"/>
              <a:gd name="T118" fmla="*/ 1928804 w 2409"/>
              <a:gd name="T119" fmla="*/ 990992 h 4865"/>
              <a:gd name="T120" fmla="*/ 2461374 w 2409"/>
              <a:gd name="T121" fmla="*/ 53567 h 4865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9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DC4D8-BECE-6B41-B26D-A864CA4839C7}" type="datetimeFigureOut">
              <a:rPr lang="en-US"/>
              <a:pPr>
                <a:defRPr/>
              </a:pPr>
              <a:t>13.01.15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EA512E-EDE6-EA42-BEB9-72ED1F5DC8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249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5" name="Freeform 7"/>
          <p:cNvSpPr>
            <a:spLocks noChangeAspect="1" noEditPoints="1"/>
          </p:cNvSpPr>
          <p:nvPr/>
        </p:nvSpPr>
        <p:spPr bwMode="auto">
          <a:xfrm>
            <a:off x="34925" y="136525"/>
            <a:ext cx="3325813" cy="6721475"/>
          </a:xfrm>
          <a:custGeom>
            <a:avLst/>
            <a:gdLst>
              <a:gd name="T0" fmla="*/ 948457 w 2409"/>
              <a:gd name="T1" fmla="*/ 3092017 h 4865"/>
              <a:gd name="T2" fmla="*/ 1210767 w 2409"/>
              <a:gd name="T3" fmla="*/ 3028463 h 4865"/>
              <a:gd name="T4" fmla="*/ 1100321 w 2409"/>
              <a:gd name="T5" fmla="*/ 4093675 h 4865"/>
              <a:gd name="T6" fmla="*/ 1488263 w 2409"/>
              <a:gd name="T7" fmla="*/ 4180716 h 4865"/>
              <a:gd name="T8" fmla="*/ 864242 w 2409"/>
              <a:gd name="T9" fmla="*/ 2924843 h 4865"/>
              <a:gd name="T10" fmla="*/ 1034053 w 2409"/>
              <a:gd name="T11" fmla="*/ 2959383 h 4865"/>
              <a:gd name="T12" fmla="*/ 797974 w 2409"/>
              <a:gd name="T13" fmla="*/ 2835039 h 4865"/>
              <a:gd name="T14" fmla="*/ 2576159 w 2409"/>
              <a:gd name="T15" fmla="*/ 341255 h 4865"/>
              <a:gd name="T16" fmla="*/ 1921765 w 2409"/>
              <a:gd name="T17" fmla="*/ 1432717 h 4865"/>
              <a:gd name="T18" fmla="*/ 2769440 w 2409"/>
              <a:gd name="T19" fmla="*/ 906328 h 4865"/>
              <a:gd name="T20" fmla="*/ 2207545 w 2409"/>
              <a:gd name="T21" fmla="*/ 1254491 h 4865"/>
              <a:gd name="T22" fmla="*/ 2116426 w 2409"/>
              <a:gd name="T23" fmla="*/ 1461731 h 4865"/>
              <a:gd name="T24" fmla="*/ 3091115 w 2409"/>
              <a:gd name="T25" fmla="*/ 805472 h 4865"/>
              <a:gd name="T26" fmla="*/ 2572017 w 2409"/>
              <a:gd name="T27" fmla="*/ 1526666 h 4865"/>
              <a:gd name="T28" fmla="*/ 3001377 w 2409"/>
              <a:gd name="T29" fmla="*/ 2239571 h 4865"/>
              <a:gd name="T30" fmla="*/ 2486421 w 2409"/>
              <a:gd name="T31" fmla="*/ 2123516 h 4865"/>
              <a:gd name="T32" fmla="*/ 1829266 w 2409"/>
              <a:gd name="T33" fmla="*/ 1797459 h 4865"/>
              <a:gd name="T34" fmla="*/ 1949376 w 2409"/>
              <a:gd name="T35" fmla="*/ 2535233 h 4865"/>
              <a:gd name="T36" fmla="*/ 1674641 w 2409"/>
              <a:gd name="T37" fmla="*/ 2728656 h 4865"/>
              <a:gd name="T38" fmla="*/ 1510353 w 2409"/>
              <a:gd name="T39" fmla="*/ 5541590 h 4865"/>
              <a:gd name="T40" fmla="*/ 2331797 w 2409"/>
              <a:gd name="T41" fmla="*/ 4509536 h 4865"/>
              <a:gd name="T42" fmla="*/ 3318910 w 2409"/>
              <a:gd name="T43" fmla="*/ 4588287 h 4865"/>
              <a:gd name="T44" fmla="*/ 1760237 w 2409"/>
              <a:gd name="T45" fmla="*/ 5334350 h 4865"/>
              <a:gd name="T46" fmla="*/ 1583523 w 2409"/>
              <a:gd name="T47" fmla="*/ 6721475 h 4865"/>
              <a:gd name="T48" fmla="*/ 1442704 w 2409"/>
              <a:gd name="T49" fmla="*/ 4987569 h 4865"/>
              <a:gd name="T50" fmla="*/ 1020247 w 2409"/>
              <a:gd name="T51" fmla="*/ 5274942 h 4865"/>
              <a:gd name="T52" fmla="*/ 1181775 w 2409"/>
              <a:gd name="T53" fmla="*/ 6673119 h 4865"/>
              <a:gd name="T54" fmla="*/ 880809 w 2409"/>
              <a:gd name="T55" fmla="*/ 5511195 h 4865"/>
              <a:gd name="T56" fmla="*/ 132536 w 2409"/>
              <a:gd name="T57" fmla="*/ 5218296 h 4865"/>
              <a:gd name="T58" fmla="*/ 260929 w 2409"/>
              <a:gd name="T59" fmla="*/ 5095334 h 4865"/>
              <a:gd name="T60" fmla="*/ 722042 w 2409"/>
              <a:gd name="T61" fmla="*/ 4936450 h 4865"/>
              <a:gd name="T62" fmla="*/ 716520 w 2409"/>
              <a:gd name="T63" fmla="*/ 4604867 h 4865"/>
              <a:gd name="T64" fmla="*/ 752415 w 2409"/>
              <a:gd name="T65" fmla="*/ 4918489 h 4865"/>
              <a:gd name="T66" fmla="*/ 982972 w 2409"/>
              <a:gd name="T67" fmla="*/ 4693289 h 4865"/>
              <a:gd name="T68" fmla="*/ 862861 w 2409"/>
              <a:gd name="T69" fmla="*/ 4067425 h 4865"/>
              <a:gd name="T70" fmla="*/ 818683 w 2409"/>
              <a:gd name="T71" fmla="*/ 3234321 h 4865"/>
              <a:gd name="T72" fmla="*/ 215370 w 2409"/>
              <a:gd name="T73" fmla="*/ 3366955 h 4865"/>
              <a:gd name="T74" fmla="*/ 149102 w 2409"/>
              <a:gd name="T75" fmla="*/ 3162478 h 4865"/>
              <a:gd name="T76" fmla="*/ 622641 w 2409"/>
              <a:gd name="T77" fmla="*/ 3165241 h 4865"/>
              <a:gd name="T78" fmla="*/ 150483 w 2409"/>
              <a:gd name="T79" fmla="*/ 2785302 h 4865"/>
              <a:gd name="T80" fmla="*/ 291302 w 2409"/>
              <a:gd name="T81" fmla="*/ 2728656 h 4865"/>
              <a:gd name="T82" fmla="*/ 392084 w 2409"/>
              <a:gd name="T83" fmla="*/ 2551812 h 4865"/>
              <a:gd name="T84" fmla="*/ 748273 w 2409"/>
              <a:gd name="T85" fmla="*/ 2864053 h 4865"/>
              <a:gd name="T86" fmla="*/ 352047 w 2409"/>
              <a:gd name="T87" fmla="*/ 2437139 h 4865"/>
              <a:gd name="T88" fmla="*/ 561895 w 2409"/>
              <a:gd name="T89" fmla="*/ 2444047 h 4865"/>
              <a:gd name="T90" fmla="*/ 745512 w 2409"/>
              <a:gd name="T91" fmla="*/ 2500693 h 4865"/>
              <a:gd name="T92" fmla="*/ 781407 w 2409"/>
              <a:gd name="T93" fmla="*/ 2182925 h 4865"/>
              <a:gd name="T94" fmla="*/ 897376 w 2409"/>
              <a:gd name="T95" fmla="*/ 2413652 h 4865"/>
              <a:gd name="T96" fmla="*/ 1141738 w 2409"/>
              <a:gd name="T97" fmla="*/ 3038134 h 4865"/>
              <a:gd name="T98" fmla="*/ 1145880 w 2409"/>
              <a:gd name="T99" fmla="*/ 2457863 h 4865"/>
              <a:gd name="T100" fmla="*/ 1275654 w 2409"/>
              <a:gd name="T101" fmla="*/ 2276874 h 4865"/>
              <a:gd name="T102" fmla="*/ 1263229 w 2409"/>
              <a:gd name="T103" fmla="*/ 2785302 h 4865"/>
              <a:gd name="T104" fmla="*/ 1793371 w 2409"/>
              <a:gd name="T105" fmla="*/ 1744958 h 4865"/>
              <a:gd name="T106" fmla="*/ 1339161 w 2409"/>
              <a:gd name="T107" fmla="*/ 1333242 h 4865"/>
              <a:gd name="T108" fmla="*/ 429360 w 2409"/>
              <a:gd name="T109" fmla="*/ 906328 h 4865"/>
              <a:gd name="T110" fmla="*/ 1065806 w 2409"/>
              <a:gd name="T111" fmla="*/ 910473 h 4865"/>
              <a:gd name="T112" fmla="*/ 1591807 w 2409"/>
              <a:gd name="T113" fmla="*/ 1203372 h 4865"/>
              <a:gd name="T114" fmla="*/ 867003 w 2409"/>
              <a:gd name="T115" fmla="*/ 433822 h 4865"/>
              <a:gd name="T116" fmla="*/ 1660836 w 2409"/>
              <a:gd name="T117" fmla="*/ 762642 h 4865"/>
              <a:gd name="T118" fmla="*/ 1890012 w 2409"/>
              <a:gd name="T119" fmla="*/ 971263 h 4865"/>
              <a:gd name="T120" fmla="*/ 2411870 w 2409"/>
              <a:gd name="T121" fmla="*/ 52501 h 4865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/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9FFD2FD9-ED75-1047-8015-F986FFCC5C64}" type="datetimeFigureOut">
              <a:rPr lang="en-US"/>
              <a:pPr>
                <a:defRPr/>
              </a:pPr>
              <a:t>13.01.15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B0B20-6822-9946-BA60-2454CECFAE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767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CF7E0-38C7-4A44-AA4A-C4E9C23D8682}" type="datetimeFigureOut">
              <a:rPr lang="en-US"/>
              <a:pPr>
                <a:defRPr/>
              </a:pPr>
              <a:t>13.01.15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0C54C1-ACB7-D74C-A2FF-E2EB8363BD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713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/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/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47C50-1E39-0C42-B37F-7C55FEA221B9}" type="datetimeFigureOut">
              <a:rPr lang="en-US"/>
              <a:pPr>
                <a:defRPr/>
              </a:pPr>
              <a:t>13.01.15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6C79D-E698-7C48-B60A-E499CE91AA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345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BBC94-3F1E-784B-80AA-700720D64166}" type="datetimeFigureOut">
              <a:rPr lang="en-US"/>
              <a:pPr>
                <a:defRPr/>
              </a:pPr>
              <a:t>13.01.15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7C0CC-C197-DE45-AC41-13C7C1F79D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647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F201D8-9D65-D84C-8E89-BC660329393F}" type="datetimeFigureOut">
              <a:rPr lang="en-US"/>
              <a:pPr>
                <a:defRPr/>
              </a:pPr>
              <a:t>13.01.15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B063EA-9D62-344C-803E-C9313CBA83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138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/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0519BD0B-7B79-654B-8190-C368AC2B0337}" type="datetimeFigureOut">
              <a:rPr lang="en-US"/>
              <a:pPr>
                <a:defRPr/>
              </a:pPr>
              <a:t>13.01.15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2F66D-9C3E-E944-B1ED-A9B1AC3454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664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Чтобы добавить рисунок, перетащите его на заполнитель или щелкните значок</a:t>
            </a:r>
            <a:endParaRPr lang="en-US" noProof="0" dirty="0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/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D5C8FFEF-F405-E342-9DFF-818C375FE008}" type="datetimeFigureOut">
              <a:rPr lang="en-US"/>
              <a:pPr>
                <a:defRPr/>
              </a:pPr>
              <a:t>13.01.15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A12E2-31DE-2C4B-A3C8-9E96EF5F79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976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76225" y="228600"/>
            <a:ext cx="859155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05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3D5F858-94AC-3E49-91DC-ABBD5C860ACD}" type="datetimeFigureOut">
              <a:rPr lang="en-US"/>
              <a:pPr>
                <a:defRPr/>
              </a:pPr>
              <a:t>13.01.15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5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05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6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8D84756-AC19-6B45-9A00-73949450F8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73" r:id="rId4"/>
    <p:sldLayoutId id="2147483774" r:id="rId5"/>
    <p:sldLayoutId id="2147483775" r:id="rId6"/>
    <p:sldLayoutId id="2147483776" r:id="rId7"/>
    <p:sldLayoutId id="2147483782" r:id="rId8"/>
    <p:sldLayoutId id="2147483783" r:id="rId9"/>
    <p:sldLayoutId id="2147483777" r:id="rId10"/>
    <p:sldLayoutId id="2147483778" r:id="rId11"/>
  </p:sldLayoutIdLst>
  <p:txStyles>
    <p:titleStyle>
      <a:lvl1pPr algn="l" rtl="0" eaLnBrk="1" fontAlgn="base" hangingPunct="1">
        <a:spcBef>
          <a:spcPts val="400"/>
        </a:spcBef>
        <a:spcAft>
          <a:spcPct val="0"/>
        </a:spcAft>
        <a:defRPr kumimoji="1" sz="3600" kern="1200">
          <a:solidFill>
            <a:schemeClr val="tx2"/>
          </a:solidFill>
          <a:latin typeface="+mj-lt"/>
          <a:ea typeface="Arial" charset="0"/>
          <a:cs typeface="Tunga" pitchFamily="2"/>
        </a:defRPr>
      </a:lvl1pPr>
      <a:lvl2pPr algn="l" rtl="0" eaLnBrk="1" fontAlgn="base" hangingPunct="1">
        <a:spcBef>
          <a:spcPts val="400"/>
        </a:spcBef>
        <a:spcAft>
          <a:spcPct val="0"/>
        </a:spcAft>
        <a:defRPr kumimoji="1" sz="3600">
          <a:solidFill>
            <a:schemeClr val="tx2"/>
          </a:solidFill>
          <a:latin typeface="Candara" charset="0"/>
          <a:ea typeface="Arial" charset="0"/>
        </a:defRPr>
      </a:lvl2pPr>
      <a:lvl3pPr algn="l" rtl="0" eaLnBrk="1" fontAlgn="base" hangingPunct="1">
        <a:spcBef>
          <a:spcPts val="400"/>
        </a:spcBef>
        <a:spcAft>
          <a:spcPct val="0"/>
        </a:spcAft>
        <a:defRPr kumimoji="1" sz="3600">
          <a:solidFill>
            <a:schemeClr val="tx2"/>
          </a:solidFill>
          <a:latin typeface="Candara" charset="0"/>
          <a:ea typeface="Arial" charset="0"/>
        </a:defRPr>
      </a:lvl3pPr>
      <a:lvl4pPr algn="l" rtl="0" eaLnBrk="1" fontAlgn="base" hangingPunct="1">
        <a:spcBef>
          <a:spcPts val="400"/>
        </a:spcBef>
        <a:spcAft>
          <a:spcPct val="0"/>
        </a:spcAft>
        <a:defRPr kumimoji="1" sz="3600">
          <a:solidFill>
            <a:schemeClr val="tx2"/>
          </a:solidFill>
          <a:latin typeface="Candara" charset="0"/>
          <a:ea typeface="Arial" charset="0"/>
        </a:defRPr>
      </a:lvl4pPr>
      <a:lvl5pPr algn="l" rtl="0" eaLnBrk="1" fontAlgn="base" hangingPunct="1">
        <a:spcBef>
          <a:spcPts val="400"/>
        </a:spcBef>
        <a:spcAft>
          <a:spcPct val="0"/>
        </a:spcAft>
        <a:defRPr kumimoji="1" sz="3600">
          <a:solidFill>
            <a:schemeClr val="tx2"/>
          </a:solidFill>
          <a:latin typeface="Candara" charset="0"/>
          <a:ea typeface="Arial" charset="0"/>
        </a:defRPr>
      </a:lvl5pPr>
      <a:lvl6pPr marL="457200" algn="l" rtl="0" eaLnBrk="1" fontAlgn="base" hangingPunct="1">
        <a:spcBef>
          <a:spcPts val="400"/>
        </a:spcBef>
        <a:spcAft>
          <a:spcPct val="0"/>
        </a:spcAft>
        <a:defRPr kumimoji="1" sz="3600">
          <a:solidFill>
            <a:schemeClr val="tx2"/>
          </a:solidFill>
          <a:latin typeface="Candara" charset="0"/>
          <a:ea typeface="Arial" charset="0"/>
        </a:defRPr>
      </a:lvl6pPr>
      <a:lvl7pPr marL="914400" algn="l" rtl="0" eaLnBrk="1" fontAlgn="base" hangingPunct="1">
        <a:spcBef>
          <a:spcPts val="400"/>
        </a:spcBef>
        <a:spcAft>
          <a:spcPct val="0"/>
        </a:spcAft>
        <a:defRPr kumimoji="1" sz="3600">
          <a:solidFill>
            <a:schemeClr val="tx2"/>
          </a:solidFill>
          <a:latin typeface="Candara" charset="0"/>
          <a:ea typeface="Arial" charset="0"/>
        </a:defRPr>
      </a:lvl7pPr>
      <a:lvl8pPr marL="1371600" algn="l" rtl="0" eaLnBrk="1" fontAlgn="base" hangingPunct="1">
        <a:spcBef>
          <a:spcPts val="400"/>
        </a:spcBef>
        <a:spcAft>
          <a:spcPct val="0"/>
        </a:spcAft>
        <a:defRPr kumimoji="1" sz="3600">
          <a:solidFill>
            <a:schemeClr val="tx2"/>
          </a:solidFill>
          <a:latin typeface="Candara" charset="0"/>
          <a:ea typeface="Arial" charset="0"/>
        </a:defRPr>
      </a:lvl8pPr>
      <a:lvl9pPr marL="1828800" algn="l" rtl="0" eaLnBrk="1" fontAlgn="base" hangingPunct="1">
        <a:spcBef>
          <a:spcPts val="400"/>
        </a:spcBef>
        <a:spcAft>
          <a:spcPct val="0"/>
        </a:spcAft>
        <a:defRPr kumimoji="1" sz="3600">
          <a:solidFill>
            <a:schemeClr val="tx2"/>
          </a:solidFill>
          <a:latin typeface="Candara" charset="0"/>
          <a:ea typeface="Arial" charset="0"/>
        </a:defRPr>
      </a:lvl9pPr>
    </p:titleStyle>
    <p:bodyStyle>
      <a:lvl1pPr marL="171450" indent="-173038" algn="l" rtl="0" eaLnBrk="1" fontAlgn="base" hangingPunct="1">
        <a:spcBef>
          <a:spcPts val="600"/>
        </a:spcBef>
        <a:spcAft>
          <a:spcPct val="0"/>
        </a:spcAft>
        <a:buClr>
          <a:schemeClr val="accent1"/>
        </a:buClr>
        <a:buFont typeface="Arial" charset="0"/>
        <a:buChar char="•"/>
        <a:defRPr kumimoji="1" sz="2200" kern="1200" spc="30">
          <a:solidFill>
            <a:schemeClr val="tx2"/>
          </a:solidFill>
          <a:latin typeface="+mn-lt"/>
          <a:ea typeface="Arial" charset="0"/>
          <a:cs typeface="Tahoma" pitchFamily="34" charset="0"/>
        </a:defRPr>
      </a:lvl1pPr>
      <a:lvl2pPr marL="344488" indent="-173038" algn="l" rtl="0" eaLnBrk="1" fontAlgn="base" hangingPunct="1">
        <a:spcBef>
          <a:spcPts val="600"/>
        </a:spcBef>
        <a:spcAft>
          <a:spcPct val="0"/>
        </a:spcAft>
        <a:buClr>
          <a:schemeClr val="accent1"/>
        </a:buClr>
        <a:buFont typeface="Arial" charset="0"/>
        <a:buChar char="•"/>
        <a:defRPr kumimoji="1" sz="2000" kern="1200">
          <a:solidFill>
            <a:schemeClr val="tx2"/>
          </a:solidFill>
          <a:latin typeface="+mn-lt"/>
          <a:ea typeface="Arial" charset="0"/>
          <a:cs typeface="Tahoma" pitchFamily="34" charset="0"/>
        </a:defRPr>
      </a:lvl2pPr>
      <a:lvl3pPr marL="515938" indent="-173038" algn="l" rtl="0" eaLnBrk="1" fontAlgn="base" hangingPunct="1">
        <a:spcBef>
          <a:spcPts val="600"/>
        </a:spcBef>
        <a:spcAft>
          <a:spcPct val="0"/>
        </a:spcAft>
        <a:buClr>
          <a:schemeClr val="accent1"/>
        </a:buClr>
        <a:buFont typeface="Arial" charset="0"/>
        <a:buChar char="•"/>
        <a:defRPr kumimoji="1" kern="1200">
          <a:solidFill>
            <a:schemeClr val="tx2"/>
          </a:solidFill>
          <a:latin typeface="+mn-lt"/>
          <a:ea typeface="Arial" charset="0"/>
          <a:cs typeface="Tahoma" pitchFamily="34" charset="0"/>
        </a:defRPr>
      </a:lvl3pPr>
      <a:lvl4pPr marL="688975" indent="-173038" algn="l" rtl="0" eaLnBrk="1" fontAlgn="base" hangingPunct="1">
        <a:spcBef>
          <a:spcPts val="600"/>
        </a:spcBef>
        <a:spcAft>
          <a:spcPct val="0"/>
        </a:spcAft>
        <a:buClr>
          <a:schemeClr val="accent1"/>
        </a:buClr>
        <a:buFont typeface="Arial" charset="0"/>
        <a:buChar char="•"/>
        <a:defRPr kumimoji="1" sz="1600" kern="1200">
          <a:solidFill>
            <a:schemeClr val="tx2"/>
          </a:solidFill>
          <a:latin typeface="+mn-lt"/>
          <a:ea typeface="Arial" charset="0"/>
          <a:cs typeface="Tahoma" pitchFamily="34" charset="0"/>
        </a:defRPr>
      </a:lvl4pPr>
      <a:lvl5pPr marL="860425" indent="-173038" algn="l" rtl="0" eaLnBrk="1" fontAlgn="base" hangingPunct="1">
        <a:spcBef>
          <a:spcPts val="600"/>
        </a:spcBef>
        <a:spcAft>
          <a:spcPct val="0"/>
        </a:spcAft>
        <a:buClr>
          <a:schemeClr val="accent1"/>
        </a:buClr>
        <a:buFont typeface="Arial" charset="0"/>
        <a:buChar char="•"/>
        <a:defRPr kumimoji="1" sz="1600" kern="1200">
          <a:solidFill>
            <a:schemeClr val="tx2"/>
          </a:solidFill>
          <a:latin typeface="+mn-lt"/>
          <a:ea typeface="Arial" charset="0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3740150" y="254000"/>
            <a:ext cx="5119688" cy="1208088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kumimoji="0" lang="ru-RU" b="1" dirty="0" smtClean="0">
                <a:ea typeface="+mj-ea"/>
              </a:rPr>
              <a:t>Родительское собрание</a:t>
            </a:r>
            <a:endParaRPr kumimoji="0" lang="ru-RU" b="1" dirty="0">
              <a:ea typeface="+mj-ea"/>
            </a:endParaRPr>
          </a:p>
        </p:txBody>
      </p:sp>
      <p:sp>
        <p:nvSpPr>
          <p:cNvPr id="13314" name="Прямоугольник 3"/>
          <p:cNvSpPr>
            <a:spLocks noChangeArrowheads="1"/>
          </p:cNvSpPr>
          <p:nvPr/>
        </p:nvSpPr>
        <p:spPr bwMode="auto">
          <a:xfrm>
            <a:off x="5119688" y="1585913"/>
            <a:ext cx="23272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0" lang="ru-RU"/>
              <a:t>11 сентября 2014 года</a:t>
            </a:r>
          </a:p>
        </p:txBody>
      </p:sp>
      <p:sp>
        <p:nvSpPr>
          <p:cNvPr id="13315" name="Прямоугольник 4"/>
          <p:cNvSpPr>
            <a:spLocks noChangeArrowheads="1"/>
          </p:cNvSpPr>
          <p:nvPr/>
        </p:nvSpPr>
        <p:spPr bwMode="auto">
          <a:xfrm>
            <a:off x="4010025" y="2646363"/>
            <a:ext cx="4572000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kumimoji="0" lang="ru-RU" sz="3200" b="1"/>
              <a:t>«Организация и обеспечение учебно-воспитательного процесса в 2014/2015 учебном году»</a:t>
            </a:r>
          </a:p>
        </p:txBody>
      </p:sp>
      <p:sp>
        <p:nvSpPr>
          <p:cNvPr id="13316" name="TextBox 6"/>
          <p:cNvSpPr txBox="1">
            <a:spLocks noChangeArrowheads="1"/>
          </p:cNvSpPr>
          <p:nvPr/>
        </p:nvSpPr>
        <p:spPr bwMode="auto">
          <a:xfrm>
            <a:off x="5349875" y="5668963"/>
            <a:ext cx="35099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ndara" charset="0"/>
                <a:ea typeface="Arial" charset="0"/>
                <a:cs typeface="Arial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ndara" charset="0"/>
                <a:ea typeface="Arial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ndara" charset="0"/>
                <a:ea typeface="Arial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ndara" charset="0"/>
                <a:ea typeface="Arial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ndara" charset="0"/>
                <a:ea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ndara" charset="0"/>
                <a:ea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ndara" charset="0"/>
                <a:ea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ndara" charset="0"/>
                <a:ea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ndara" charset="0"/>
                <a:ea typeface="Arial" charset="0"/>
              </a:defRPr>
            </a:lvl9pPr>
          </a:lstStyle>
          <a:p>
            <a:pPr algn="r"/>
            <a:r>
              <a:rPr kumimoji="0" lang="ru-RU" sz="1800"/>
              <a:t>классный руководитель:</a:t>
            </a:r>
          </a:p>
          <a:p>
            <a:pPr algn="r"/>
            <a:r>
              <a:rPr kumimoji="0" lang="ru-RU" sz="1800"/>
              <a:t>Петрова Александра Алексеевна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74638" y="227013"/>
            <a:ext cx="8594725" cy="6083300"/>
          </a:xfrm>
        </p:spPr>
        <p:txBody>
          <a:bodyPr/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ru-RU" sz="2800" u="sng" dirty="0">
                <a:ea typeface="+mn-ea"/>
              </a:rPr>
              <a:t>Установлен следующий </a:t>
            </a:r>
            <a:r>
              <a:rPr kumimoji="0" lang="ru-RU" sz="2800" b="1" u="sng" dirty="0">
                <a:ea typeface="+mn-ea"/>
              </a:rPr>
              <a:t>порядок работы с учащимися, пропускающими учебные занятия по неуважительной причине (прогул</a:t>
            </a:r>
            <a:r>
              <a:rPr kumimoji="0" lang="ru-RU" sz="2800" u="sng" dirty="0" smtClean="0">
                <a:ea typeface="+mn-ea"/>
              </a:rPr>
              <a:t>)</a:t>
            </a:r>
            <a:endParaRPr kumimoji="0" lang="ru-RU" sz="2800" u="sng" dirty="0">
              <a:ea typeface="+mn-ea"/>
            </a:endParaRP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ru-RU" sz="2800" dirty="0" smtClean="0">
                <a:ea typeface="+mn-ea"/>
              </a:rPr>
              <a:t> </a:t>
            </a:r>
            <a:r>
              <a:rPr kumimoji="0" lang="ru-RU" sz="2800" dirty="0">
                <a:ea typeface="+mn-ea"/>
              </a:rPr>
              <a:t>-  в случае пропуска единичного занятия или учебного дня – приглашение ученика к социальному педагогу для профилактической работы</a:t>
            </a:r>
            <a:r>
              <a:rPr kumimoji="0" lang="ru-RU" sz="2800" dirty="0" smtClean="0">
                <a:ea typeface="+mn-ea"/>
              </a:rPr>
              <a:t>;</a:t>
            </a:r>
            <a:endParaRPr kumimoji="0" lang="ru-RU" sz="2800" dirty="0">
              <a:ea typeface="+mn-ea"/>
            </a:endParaRP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ru-RU" sz="2800" dirty="0">
                <a:ea typeface="+mn-ea"/>
              </a:rPr>
              <a:t>- при повторном пропуске занятий без уважительной причины (прогул) – приглашение на заседание Совета профилактики вместе с родителями,  постановка на </a:t>
            </a:r>
            <a:r>
              <a:rPr kumimoji="0" lang="ru-RU" sz="2800" dirty="0" err="1">
                <a:ea typeface="+mn-ea"/>
              </a:rPr>
              <a:t>внутришкольный</a:t>
            </a:r>
            <a:r>
              <a:rPr kumimoji="0" lang="ru-RU" sz="2800" dirty="0">
                <a:ea typeface="+mn-ea"/>
              </a:rPr>
              <a:t> учет;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ru-RU" sz="2800" dirty="0">
                <a:ea typeface="+mn-ea"/>
              </a:rPr>
              <a:t>-  в случае продолжения пропусков – постановка на учет в ОДН 65 о\м. Далее - представление на комиссию по делам несовершеннолетних.</a:t>
            </a:r>
          </a:p>
          <a:p>
            <a:pPr indent="-173736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ru-RU" dirty="0">
              <a:ea typeface="+mn-e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74638" y="374650"/>
            <a:ext cx="8594725" cy="5861050"/>
          </a:xfrm>
        </p:spPr>
        <p:txBody>
          <a:bodyPr/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ru-RU" sz="2800" dirty="0">
                <a:ea typeface="+mn-ea"/>
              </a:rPr>
              <a:t>Установлен следующий </a:t>
            </a:r>
            <a:r>
              <a:rPr kumimoji="0" lang="ru-RU" sz="2800" b="1" dirty="0">
                <a:ea typeface="+mn-ea"/>
              </a:rPr>
              <a:t>порядок работы с родителями учащихся, пропускающих занятия  по заявлению родителей</a:t>
            </a:r>
            <a:r>
              <a:rPr kumimoji="0" lang="ru-RU" sz="2800" dirty="0">
                <a:ea typeface="+mn-ea"/>
              </a:rPr>
              <a:t> (семейные обстоятельства, по болезни без справки врача) на предмет злоупотребления</a:t>
            </a:r>
            <a:r>
              <a:rPr kumimoji="0" lang="ru-RU" sz="2800" dirty="0" smtClean="0">
                <a:ea typeface="+mn-ea"/>
              </a:rPr>
              <a:t>: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kumimoji="0" lang="ru-RU" sz="2800" dirty="0">
              <a:ea typeface="+mn-ea"/>
            </a:endParaRPr>
          </a:p>
          <a:p>
            <a:pPr marL="342900" indent="-342900" algn="just" fontAlgn="auto">
              <a:spcAft>
                <a:spcPts val="0"/>
              </a:spcAft>
              <a:buFontTx/>
              <a:buChar char="-"/>
              <a:defRPr/>
            </a:pPr>
            <a:r>
              <a:rPr kumimoji="0" lang="ru-RU" sz="2800" dirty="0" smtClean="0">
                <a:ea typeface="+mn-ea"/>
              </a:rPr>
              <a:t>пропущено </a:t>
            </a:r>
            <a:r>
              <a:rPr kumimoji="0" lang="ru-RU" sz="2800" dirty="0">
                <a:ea typeface="+mn-ea"/>
              </a:rPr>
              <a:t>более 3-х дней – приглашение родителей на малый педагогический </a:t>
            </a:r>
            <a:r>
              <a:rPr kumimoji="0" lang="ru-RU" sz="2800" dirty="0" smtClean="0">
                <a:ea typeface="+mn-ea"/>
              </a:rPr>
              <a:t>совет</a:t>
            </a:r>
            <a:endParaRPr kumimoji="0" lang="ru-RU" sz="2800" dirty="0">
              <a:ea typeface="+mn-ea"/>
            </a:endParaRPr>
          </a:p>
          <a:p>
            <a:pPr marL="342900" indent="-342900" algn="just" fontAlgn="auto">
              <a:spcAft>
                <a:spcPts val="0"/>
              </a:spcAft>
              <a:buFontTx/>
              <a:buChar char="-"/>
              <a:defRPr/>
            </a:pPr>
            <a:r>
              <a:rPr kumimoji="0" lang="ru-RU" sz="2800" dirty="0" smtClean="0">
                <a:ea typeface="+mn-ea"/>
              </a:rPr>
              <a:t>повторный </a:t>
            </a:r>
            <a:r>
              <a:rPr kumimoji="0" lang="ru-RU" sz="2800" dirty="0">
                <a:ea typeface="+mn-ea"/>
              </a:rPr>
              <a:t>случай – на Совет по </a:t>
            </a:r>
            <a:r>
              <a:rPr kumimoji="0" lang="ru-RU" sz="2800" dirty="0" smtClean="0">
                <a:ea typeface="+mn-ea"/>
              </a:rPr>
              <a:t>профилактике</a:t>
            </a:r>
            <a:endParaRPr kumimoji="0" lang="ru-RU" sz="2800" dirty="0">
              <a:ea typeface="+mn-ea"/>
            </a:endParaRP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ru-RU" sz="2800" dirty="0" smtClean="0">
                <a:ea typeface="+mn-ea"/>
              </a:rPr>
              <a:t>-  </a:t>
            </a:r>
            <a:r>
              <a:rPr kumimoji="0" lang="ru-RU" sz="2800" dirty="0">
                <a:ea typeface="+mn-ea"/>
              </a:rPr>
              <a:t>6 и более дней – представление в КДН на </a:t>
            </a:r>
            <a:r>
              <a:rPr kumimoji="0" lang="ru-RU" sz="2800" dirty="0" smtClean="0">
                <a:ea typeface="+mn-ea"/>
              </a:rPr>
              <a:t>родителей</a:t>
            </a:r>
            <a:endParaRPr kumimoji="0" lang="ru-RU" sz="2800" dirty="0">
              <a:ea typeface="+mn-ea"/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kumimoji="0" lang="ru-RU" dirty="0">
              <a:ea typeface="+mn-e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276225" y="395288"/>
            <a:ext cx="8591550" cy="600075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kumimoji="0" lang="ru-RU" b="1" dirty="0" smtClean="0">
                <a:ea typeface="+mj-ea"/>
              </a:rPr>
              <a:t>Формы обучения:</a:t>
            </a:r>
            <a:endParaRPr kumimoji="0" lang="ru-RU" b="1" dirty="0">
              <a:ea typeface="+mj-ea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74638" y="1298575"/>
            <a:ext cx="8594725" cy="4937125"/>
          </a:xfrm>
        </p:spPr>
        <p:txBody>
          <a:bodyPr/>
          <a:lstStyle/>
          <a:p>
            <a:pPr indent="-173736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ru-RU" sz="2800" i="1" dirty="0" smtClean="0">
                <a:ea typeface="+mn-ea"/>
              </a:rPr>
              <a:t>очная (классно-урочная);</a:t>
            </a:r>
          </a:p>
          <a:p>
            <a:pPr indent="-173736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ru-RU" sz="2800" i="1" dirty="0" smtClean="0">
                <a:ea typeface="+mn-ea"/>
              </a:rPr>
              <a:t>обучение экстерном;</a:t>
            </a:r>
          </a:p>
          <a:p>
            <a:pPr indent="-173736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ru-RU" sz="2800" i="1" dirty="0" smtClean="0">
                <a:ea typeface="+mn-ea"/>
              </a:rPr>
              <a:t>надомное обучение </a:t>
            </a:r>
            <a:r>
              <a:rPr kumimoji="0" lang="ru-RU" sz="2800" dirty="0" smtClean="0">
                <a:ea typeface="+mn-ea"/>
              </a:rPr>
              <a:t>(обратиться к врачу-пройти комиссию-надомное обучение)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kumimoji="0" lang="ru-RU" sz="2800" dirty="0">
              <a:ea typeface="+mn-ea"/>
            </a:endParaRP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ru-RU" sz="3200" b="1" dirty="0" smtClean="0">
                <a:ea typeface="+mn-ea"/>
              </a:rPr>
              <a:t>Работа электронного журнала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ru-RU" sz="2800" dirty="0" smtClean="0">
                <a:ea typeface="+mn-ea"/>
              </a:rPr>
              <a:t>начнется с 15 сентября (</a:t>
            </a:r>
            <a:r>
              <a:rPr kumimoji="0" lang="ru-RU" sz="2800" dirty="0" err="1" smtClean="0">
                <a:ea typeface="+mn-ea"/>
              </a:rPr>
              <a:t>пн</a:t>
            </a:r>
            <a:r>
              <a:rPr kumimoji="0" lang="ru-RU" sz="2800" dirty="0" smtClean="0">
                <a:ea typeface="+mn-ea"/>
              </a:rPr>
              <a:t>)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kumimoji="0" lang="ru-RU" sz="2800" b="1" i="1" dirty="0">
              <a:ea typeface="+mn-ea"/>
            </a:endParaRP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ru-RU" sz="2800" b="1" i="1" dirty="0" smtClean="0">
                <a:ea typeface="+mn-ea"/>
              </a:rPr>
              <a:t>Просьба зарегистрироваться!</a:t>
            </a:r>
            <a:endParaRPr kumimoji="0" lang="ru-RU" sz="2800" b="1" i="1" dirty="0">
              <a:ea typeface="+mn-e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74638" y="1978025"/>
            <a:ext cx="8594725" cy="2312988"/>
          </a:xfrm>
        </p:spPr>
        <p:txBody>
          <a:bodyPr/>
          <a:lstStyle/>
          <a:p>
            <a:pPr indent="-173736" algn="ctr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ru-RU" sz="2800" dirty="0" smtClean="0">
                <a:ea typeface="+mn-ea"/>
              </a:rPr>
              <a:t>Порядок предоставления льготного питания</a:t>
            </a:r>
          </a:p>
          <a:p>
            <a:pPr indent="-173736" algn="ctr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ru-RU" sz="2800" dirty="0" smtClean="0">
                <a:ea typeface="+mn-ea"/>
              </a:rPr>
              <a:t>Порядок оплаты питания (Терминал)</a:t>
            </a:r>
          </a:p>
          <a:p>
            <a:pPr indent="-173736" algn="ctr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ru-RU" sz="2800" dirty="0" smtClean="0">
                <a:ea typeface="+mn-ea"/>
              </a:rPr>
              <a:t>график работы столовой</a:t>
            </a:r>
          </a:p>
          <a:p>
            <a:pPr indent="-173736" algn="ctr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ru-RU" sz="2800" dirty="0" smtClean="0">
                <a:ea typeface="+mn-ea"/>
              </a:rPr>
              <a:t>стоимость завтраков и обедов</a:t>
            </a:r>
            <a:endParaRPr kumimoji="0" lang="ru-RU" sz="2800" dirty="0">
              <a:ea typeface="+mn-ea"/>
            </a:endParaRPr>
          </a:p>
        </p:txBody>
      </p:sp>
      <p:sp>
        <p:nvSpPr>
          <p:cNvPr id="29698" name="Прямоугольник 3"/>
          <p:cNvSpPr>
            <a:spLocks noChangeArrowheads="1"/>
          </p:cNvSpPr>
          <p:nvPr/>
        </p:nvSpPr>
        <p:spPr bwMode="auto">
          <a:xfrm>
            <a:off x="1574800" y="196850"/>
            <a:ext cx="63484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kumimoji="0" lang="ru-RU" sz="3600" b="1"/>
              <a:t>3. Организация питания детей</a:t>
            </a:r>
            <a:endParaRPr kumimoji="0" lang="ru-RU" sz="36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74638" y="266700"/>
            <a:ext cx="8721725" cy="5969000"/>
          </a:xfrm>
        </p:spPr>
        <p:txBody>
          <a:bodyPr/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ru-RU" sz="3000" b="1" dirty="0" smtClean="0">
                <a:solidFill>
                  <a:schemeClr val="tx1"/>
                </a:solidFill>
                <a:ea typeface="+mn-ea"/>
              </a:rPr>
              <a:t>  5. Организация </a:t>
            </a:r>
            <a:r>
              <a:rPr kumimoji="0" lang="ru-RU" sz="3000" b="1" dirty="0">
                <a:solidFill>
                  <a:schemeClr val="tx1"/>
                </a:solidFill>
                <a:ea typeface="+mn-ea"/>
              </a:rPr>
              <a:t>внеучебного свободного времени детей и подростков</a:t>
            </a:r>
            <a:r>
              <a:rPr kumimoji="0" lang="ru-RU" sz="3000" b="1" dirty="0" smtClean="0">
                <a:solidFill>
                  <a:schemeClr val="tx1"/>
                </a:solidFill>
                <a:ea typeface="+mn-ea"/>
              </a:rPr>
              <a:t>: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kumimoji="0" lang="ru-RU" sz="1400" dirty="0">
              <a:solidFill>
                <a:schemeClr val="tx1"/>
              </a:solidFill>
              <a:ea typeface="+mn-ea"/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ru-RU" sz="2800" dirty="0">
                <a:ea typeface="+mn-ea"/>
              </a:rPr>
              <a:t>- Работа ОДОД и ШСК.</a:t>
            </a:r>
            <a:r>
              <a:rPr kumimoji="0" lang="ru-RU" sz="2800" b="1" dirty="0">
                <a:ea typeface="+mn-ea"/>
              </a:rPr>
              <a:t>  </a:t>
            </a:r>
            <a:r>
              <a:rPr kumimoji="0" lang="ru-RU" sz="2800" dirty="0">
                <a:ea typeface="+mn-ea"/>
              </a:rPr>
              <a:t>Запись: с 11.09.2014 по 19.09.2014. Для записи обращаться  к руководителю ОДОД Кокуриной И.А. и педагогу-организатору ШСК Демешко Екатерине Олеговне (1 этаж).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ru-RU" sz="2800" dirty="0">
                <a:ea typeface="+mn-ea"/>
              </a:rPr>
              <a:t>- 22.09.-28.09.2014 – контроль занятости учащихся во внеурочное время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ru-RU" sz="2800" dirty="0">
                <a:ea typeface="+mn-ea"/>
              </a:rPr>
              <a:t>- Организация платных образовательных услуг; запрос родителей.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kumimoji="0" lang="ru-RU" dirty="0">
              <a:ea typeface="+mn-e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Название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0"/>
          </a:xfrm>
        </p:spPr>
        <p:txBody>
          <a:bodyPr>
            <a:normAutofit fontScale="90000"/>
          </a:bodyPr>
          <a:lstStyle/>
          <a:p>
            <a:pPr algn="ctr"/>
            <a:r>
              <a:rPr kumimoji="0" lang="ru-RU" b="1">
                <a:latin typeface="Candara" charset="0"/>
              </a:rPr>
              <a:t>6. Организация безопасности образовательного процесса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74638" y="1724025"/>
            <a:ext cx="8594725" cy="4511675"/>
          </a:xfrm>
        </p:spPr>
        <p:txBody>
          <a:bodyPr>
            <a:normAutofit lnSpcReduction="10000"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ru-RU" dirty="0" smtClean="0">
                <a:ea typeface="+mn-ea"/>
              </a:rPr>
              <a:t>-    дежурство </a:t>
            </a:r>
            <a:r>
              <a:rPr kumimoji="0" lang="ru-RU" dirty="0">
                <a:ea typeface="+mn-ea"/>
              </a:rPr>
              <a:t>учителей по </a:t>
            </a:r>
            <a:r>
              <a:rPr kumimoji="0" lang="ru-RU" dirty="0" smtClean="0">
                <a:ea typeface="+mn-ea"/>
              </a:rPr>
              <a:t>школе (учащиеся не дежурят)</a:t>
            </a:r>
            <a:endParaRPr kumimoji="0" lang="ru-RU" dirty="0">
              <a:ea typeface="+mn-ea"/>
            </a:endParaRPr>
          </a:p>
          <a:p>
            <a:pPr marL="342900" indent="-342900" fontAlgn="auto">
              <a:spcAft>
                <a:spcPts val="0"/>
              </a:spcAft>
              <a:buFontTx/>
              <a:buChar char="-"/>
              <a:defRPr/>
            </a:pPr>
            <a:r>
              <a:rPr kumimoji="0" lang="ru-RU" dirty="0" smtClean="0">
                <a:ea typeface="+mn-ea"/>
              </a:rPr>
              <a:t>заключение </a:t>
            </a:r>
            <a:r>
              <a:rPr kumimoji="0" lang="ru-RU" dirty="0">
                <a:ea typeface="+mn-ea"/>
              </a:rPr>
              <a:t>договора на сентябрь-декабрь; ликвидация задолженности за 2013/2014 уч. год </a:t>
            </a:r>
            <a:endParaRPr kumimoji="0" lang="ru-RU" dirty="0" smtClean="0">
              <a:ea typeface="+mn-ea"/>
            </a:endParaRPr>
          </a:p>
          <a:p>
            <a:pPr marL="342900" indent="-342900" fontAlgn="auto">
              <a:spcAft>
                <a:spcPts val="0"/>
              </a:spcAft>
              <a:buFontTx/>
              <a:buChar char="-"/>
              <a:defRPr/>
            </a:pPr>
            <a:endParaRPr kumimoji="0" lang="ru-RU" dirty="0">
              <a:ea typeface="+mn-ea"/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ru-RU" dirty="0">
                <a:ea typeface="+mn-ea"/>
              </a:rPr>
              <a:t>       </a:t>
            </a:r>
            <a:r>
              <a:rPr kumimoji="0" lang="ru-RU" b="1" i="1" dirty="0">
                <a:ea typeface="+mn-ea"/>
              </a:rPr>
              <a:t>- </a:t>
            </a:r>
            <a:r>
              <a:rPr kumimoji="0" lang="ru-RU" b="1" i="1" dirty="0" smtClean="0">
                <a:ea typeface="+mn-ea"/>
              </a:rPr>
              <a:t> учебная тренировка </a:t>
            </a:r>
            <a:r>
              <a:rPr kumimoji="0" lang="ru-RU" b="1" i="1" dirty="0">
                <a:ea typeface="+mn-ea"/>
              </a:rPr>
              <a:t>по эвакуации в случае пожара (3 раза в год). 12 сентября – первая тренировка. 3 комплекта одноразовых повязок</a:t>
            </a:r>
            <a:endParaRPr kumimoji="0" lang="ru-RU" dirty="0">
              <a:ea typeface="+mn-ea"/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ru-RU" b="1" dirty="0">
                <a:ea typeface="+mn-ea"/>
              </a:rPr>
              <a:t>      - </a:t>
            </a:r>
            <a:r>
              <a:rPr kumimoji="0" lang="ru-RU" b="1" dirty="0" smtClean="0">
                <a:ea typeface="+mn-ea"/>
              </a:rPr>
              <a:t>контроль </a:t>
            </a:r>
            <a:r>
              <a:rPr kumimoji="0" lang="ru-RU" b="1" dirty="0">
                <a:ea typeface="+mn-ea"/>
              </a:rPr>
              <a:t>за посещаемостью занятий </a:t>
            </a:r>
            <a:r>
              <a:rPr kumimoji="0" lang="ru-RU" b="1" dirty="0" smtClean="0">
                <a:ea typeface="+mn-ea"/>
              </a:rPr>
              <a:t>учащимися</a:t>
            </a:r>
          </a:p>
          <a:p>
            <a:pPr marL="342900" indent="-342900" fontAlgn="auto">
              <a:spcAft>
                <a:spcPts val="0"/>
              </a:spcAft>
              <a:buFontTx/>
              <a:buChar char="-"/>
              <a:defRPr/>
            </a:pPr>
            <a:r>
              <a:rPr kumimoji="0" lang="ru-RU" dirty="0" smtClean="0">
                <a:ea typeface="+mn-ea"/>
              </a:rPr>
              <a:t>беседа родителей « </a:t>
            </a:r>
            <a:r>
              <a:rPr kumimoji="0" lang="ru-RU" dirty="0">
                <a:ea typeface="+mn-ea"/>
              </a:rPr>
              <a:t>О безопасном поведении ребенка дома, в парадной, на улице» </a:t>
            </a:r>
            <a:endParaRPr kumimoji="0" lang="ru-RU" dirty="0" smtClean="0">
              <a:ea typeface="+mn-ea"/>
            </a:endParaRP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ru-RU" b="1" dirty="0" smtClean="0">
                <a:ea typeface="+mn-ea"/>
              </a:rPr>
              <a:t>УСТАНОВКА ТЕРМИНАЛА ПО КОНТРОЛЮ ПОСЕЩЕНИЯ УЧЕНИКАМИ ШКОЛЫ</a:t>
            </a:r>
            <a:endParaRPr kumimoji="0" lang="ru-RU" b="1" dirty="0">
              <a:ea typeface="+mn-e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227013" y="414338"/>
            <a:ext cx="8591550" cy="368935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kumimoji="0" lang="ru-RU" sz="3200" b="1" dirty="0" smtClean="0">
                <a:ea typeface="+mj-ea"/>
              </a:rPr>
              <a:t>7. Работа школьного психолога</a:t>
            </a:r>
            <a:br>
              <a:rPr kumimoji="0" lang="ru-RU" sz="3200" b="1" dirty="0" smtClean="0">
                <a:ea typeface="+mj-ea"/>
              </a:rPr>
            </a:br>
            <a:r>
              <a:rPr kumimoji="0" lang="ru-RU" sz="3200" b="1" dirty="0" smtClean="0">
                <a:ea typeface="+mj-ea"/>
              </a:rPr>
              <a:t/>
            </a:r>
            <a:br>
              <a:rPr kumimoji="0" lang="ru-RU" sz="3200" b="1" dirty="0" smtClean="0">
                <a:ea typeface="+mj-ea"/>
              </a:rPr>
            </a:br>
            <a:r>
              <a:rPr kumimoji="0" lang="ru-RU" sz="3200" b="1" dirty="0" smtClean="0">
                <a:ea typeface="+mj-ea"/>
              </a:rPr>
              <a:t>8. О работе Комиссии по урегулированию споров между участниками образовательного процесса</a:t>
            </a:r>
            <a:br>
              <a:rPr kumimoji="0" lang="ru-RU" sz="3200" b="1" dirty="0" smtClean="0">
                <a:ea typeface="+mj-ea"/>
              </a:rPr>
            </a:br>
            <a:r>
              <a:rPr kumimoji="0" lang="ru-RU" sz="3200" b="1" dirty="0" smtClean="0">
                <a:ea typeface="+mj-ea"/>
              </a:rPr>
              <a:t/>
            </a:r>
            <a:br>
              <a:rPr kumimoji="0" lang="ru-RU" sz="3200" b="1" dirty="0" smtClean="0">
                <a:ea typeface="+mj-ea"/>
              </a:rPr>
            </a:br>
            <a:r>
              <a:rPr kumimoji="0" lang="ru-RU" sz="3200" b="1" dirty="0" smtClean="0">
                <a:ea typeface="+mj-ea"/>
              </a:rPr>
              <a:t>9. Делегирование представителя класса в Попечительский Совет школы</a:t>
            </a:r>
            <a:endParaRPr kumimoji="0" lang="ru-RU" sz="3200" b="1" dirty="0">
              <a:ea typeface="+mj-ea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74638" y="2527300"/>
            <a:ext cx="8594725" cy="3708400"/>
          </a:xfrm>
        </p:spPr>
        <p:txBody>
          <a:bodyPr/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ru-RU" sz="4000" dirty="0" smtClean="0">
                <a:ea typeface="+mn-ea"/>
              </a:rPr>
              <a:t>СПАСИБО ЗА ВНИМАНИЕ!</a:t>
            </a:r>
            <a:endParaRPr kumimoji="0" lang="ru-RU" sz="4000" dirty="0">
              <a:ea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274638" y="295275"/>
            <a:ext cx="8591550" cy="66675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kumimoji="0" lang="ru-RU" sz="4400" b="1" dirty="0" smtClean="0">
                <a:ea typeface="+mj-ea"/>
              </a:rPr>
              <a:t>Повестка дня:</a:t>
            </a:r>
            <a:endParaRPr kumimoji="0" lang="ru-RU" sz="4400" b="1" dirty="0">
              <a:ea typeface="+mj-ea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74638" y="1298575"/>
            <a:ext cx="8594725" cy="4937125"/>
          </a:xfrm>
        </p:spPr>
        <p:txBody>
          <a:bodyPr>
            <a:noAutofit/>
          </a:bodyPr>
          <a:lstStyle/>
          <a:p>
            <a:pPr marL="454914" indent="-457200" algn="just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kumimoji="0" lang="ru-RU" sz="2800" dirty="0" smtClean="0">
                <a:ea typeface="+mn-ea"/>
              </a:rPr>
              <a:t>Публичный доклад директора ОУ </a:t>
            </a:r>
            <a:r>
              <a:rPr kumimoji="0" lang="ru-RU" sz="2800" dirty="0" err="1" smtClean="0">
                <a:ea typeface="+mn-ea"/>
              </a:rPr>
              <a:t>Маляровой</a:t>
            </a:r>
            <a:r>
              <a:rPr kumimoji="0" lang="ru-RU" sz="2800" dirty="0" smtClean="0">
                <a:ea typeface="+mn-ea"/>
              </a:rPr>
              <a:t> С.И. «Пять лет итоги и перспективы»</a:t>
            </a:r>
          </a:p>
          <a:p>
            <a:pPr marL="454914" indent="-457200" algn="just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kumimoji="0" lang="ru-RU" sz="2800" dirty="0" smtClean="0">
                <a:ea typeface="+mn-ea"/>
              </a:rPr>
              <a:t>Режим образовательного процесса в 2014-2015 учебном году</a:t>
            </a:r>
          </a:p>
          <a:p>
            <a:pPr marL="454914" indent="-457200" algn="just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kumimoji="0" lang="ru-RU" sz="2800" dirty="0" smtClean="0">
                <a:ea typeface="+mn-ea"/>
              </a:rPr>
              <a:t>Организация питания детей</a:t>
            </a:r>
          </a:p>
          <a:p>
            <a:pPr marL="454914" indent="-457200" algn="just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kumimoji="0" lang="ru-RU" sz="2800" dirty="0" smtClean="0">
                <a:ea typeface="+mn-ea"/>
              </a:rPr>
              <a:t>О распоряжении КО СПБ от 30.10.2013 №2524-р</a:t>
            </a:r>
          </a:p>
          <a:p>
            <a:pPr marL="454914" indent="-457200" algn="just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kumimoji="0" lang="ru-RU" sz="2800" dirty="0" smtClean="0">
                <a:ea typeface="+mn-ea"/>
              </a:rPr>
              <a:t>Организация внеурочного свободного времени детей и подростков</a:t>
            </a:r>
          </a:p>
          <a:p>
            <a:pPr marL="454914" indent="-457200" algn="just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kumimoji="0" lang="ru-RU" sz="2800" dirty="0">
                <a:ea typeface="+mn-ea"/>
              </a:rPr>
              <a:t>Организация безопасности образовательного процесса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kumimoji="0" lang="ru-RU" sz="2800" dirty="0" smtClean="0">
              <a:ea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74638" y="668338"/>
            <a:ext cx="8594725" cy="5567362"/>
          </a:xfrm>
        </p:spPr>
        <p:txBody>
          <a:bodyPr/>
          <a:lstStyle/>
          <a:p>
            <a:pPr marL="457200" indent="-457200" algn="just" fontAlgn="auto">
              <a:spcAft>
                <a:spcPts val="0"/>
              </a:spcAft>
              <a:buFont typeface="+mj-lt"/>
              <a:buAutoNum type="arabicPeriod" startAt="7"/>
              <a:defRPr/>
            </a:pPr>
            <a:r>
              <a:rPr kumimoji="0" lang="ru-RU" sz="2800" dirty="0">
                <a:ea typeface="+mn-ea"/>
              </a:rPr>
              <a:t>Работа школьного психолога. Адреса и телефоны социальных служб</a:t>
            </a:r>
          </a:p>
          <a:p>
            <a:pPr marL="454914" indent="-457200" algn="just" fontAlgn="auto">
              <a:spcAft>
                <a:spcPts val="0"/>
              </a:spcAft>
              <a:buFont typeface="+mj-lt"/>
              <a:buAutoNum type="arabicPeriod" startAt="7"/>
              <a:defRPr/>
            </a:pPr>
            <a:r>
              <a:rPr kumimoji="0" lang="ru-RU" sz="2800" dirty="0">
                <a:ea typeface="+mn-ea"/>
              </a:rPr>
              <a:t>О работе Комиссии по урегулированию споров между участниками образовательного </a:t>
            </a:r>
            <a:r>
              <a:rPr kumimoji="0" lang="ru-RU" sz="2800" dirty="0" smtClean="0">
                <a:ea typeface="+mn-ea"/>
              </a:rPr>
              <a:t>процесса</a:t>
            </a:r>
          </a:p>
          <a:p>
            <a:pPr marL="454914" indent="-457200" algn="just" fontAlgn="auto">
              <a:spcAft>
                <a:spcPts val="0"/>
              </a:spcAft>
              <a:buFont typeface="+mj-lt"/>
              <a:buAutoNum type="arabicPeriod" startAt="7"/>
              <a:defRPr/>
            </a:pPr>
            <a:r>
              <a:rPr kumimoji="0" lang="ru-RU" sz="2800" dirty="0" smtClean="0">
                <a:ea typeface="+mn-ea"/>
              </a:rPr>
              <a:t>Делегирование представителя класса в Попечительский Совет школы</a:t>
            </a:r>
          </a:p>
          <a:p>
            <a:pPr marL="454914" indent="-457200" algn="just" fontAlgn="auto">
              <a:spcAft>
                <a:spcPts val="0"/>
              </a:spcAft>
              <a:buFont typeface="+mj-lt"/>
              <a:buAutoNum type="arabicPeriod" startAt="7"/>
              <a:defRPr/>
            </a:pPr>
            <a:r>
              <a:rPr kumimoji="0" lang="ru-RU" sz="2800" dirty="0" smtClean="0">
                <a:ea typeface="+mn-ea"/>
              </a:rPr>
              <a:t>Разное</a:t>
            </a:r>
          </a:p>
          <a:p>
            <a:pPr marL="454914" indent="-457200" algn="just" fontAlgn="auto">
              <a:spcAft>
                <a:spcPts val="0"/>
              </a:spcAft>
              <a:buFont typeface="+mj-lt"/>
              <a:buAutoNum type="arabicPeriod" startAt="7"/>
              <a:defRPr/>
            </a:pPr>
            <a:endParaRPr kumimoji="0" lang="ru-RU" sz="2400" dirty="0">
              <a:ea typeface="+mn-ea"/>
            </a:endParaRPr>
          </a:p>
          <a:p>
            <a:pPr indent="-173736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ru-RU" dirty="0">
              <a:ea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Название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0"/>
          </a:xfrm>
        </p:spPr>
        <p:txBody>
          <a:bodyPr>
            <a:normAutofit fontScale="90000"/>
          </a:bodyPr>
          <a:lstStyle/>
          <a:p>
            <a:pPr algn="ctr"/>
            <a:r>
              <a:rPr kumimoji="0" lang="ru-RU" b="1">
                <a:latin typeface="Candara" charset="0"/>
              </a:rPr>
              <a:t>2. Режим образовательного процесса в 2014-2015 учебном году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74638" y="1403350"/>
            <a:ext cx="8594725" cy="4832350"/>
          </a:xfrm>
        </p:spPr>
        <p:txBody>
          <a:bodyPr/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ru-RU" sz="3000" b="1" i="1" dirty="0">
                <a:ea typeface="+mn-ea"/>
              </a:rPr>
              <a:t>Режим работы образовательного учреждения</a:t>
            </a:r>
            <a:endParaRPr kumimoji="0" lang="ru-RU" sz="3000" i="1" dirty="0">
              <a:ea typeface="+mn-ea"/>
            </a:endParaRP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ru-RU" sz="2800" dirty="0">
                <a:ea typeface="+mn-ea"/>
              </a:rPr>
              <a:t>Понедельник — пятница: с 8.00  до 20.00; 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ru-RU" sz="2800" dirty="0">
                <a:ea typeface="+mn-ea"/>
              </a:rPr>
              <a:t>Суббота: с 8.00 часов до 17.00 часов </a:t>
            </a:r>
            <a:r>
              <a:rPr kumimoji="0" lang="ru-RU" sz="2800" dirty="0" smtClean="0">
                <a:ea typeface="+mn-ea"/>
              </a:rPr>
              <a:t>(в </a:t>
            </a:r>
            <a:r>
              <a:rPr kumimoji="0" lang="ru-RU" sz="2800" dirty="0">
                <a:ea typeface="+mn-ea"/>
              </a:rPr>
              <a:t>соответствии с нормами трудового </a:t>
            </a:r>
            <a:r>
              <a:rPr kumimoji="0" lang="ru-RU" sz="2800" dirty="0" smtClean="0">
                <a:ea typeface="+mn-ea"/>
              </a:rPr>
              <a:t>законодательства). </a:t>
            </a:r>
            <a:endParaRPr kumimoji="0" lang="ru-RU" sz="2800" dirty="0">
              <a:ea typeface="+mn-ea"/>
            </a:endParaRP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ru-RU" sz="2800" dirty="0">
                <a:ea typeface="+mn-ea"/>
              </a:rPr>
              <a:t>В воскресенье и праздничные дни (установленные законодательством Российской Федерации) образовательное учреждение не работает.</a:t>
            </a:r>
          </a:p>
          <a:p>
            <a:pPr indent="-173736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ru-RU" sz="2800" dirty="0">
                <a:ea typeface="+mn-ea"/>
              </a:rPr>
              <a:t>На период школьных каникул приказом директора устанавливается особый график работы образовательного учреждения.</a:t>
            </a:r>
          </a:p>
          <a:p>
            <a:pPr indent="-173736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ru-RU" dirty="0">
              <a:ea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74638" y="227013"/>
            <a:ext cx="8594725" cy="6008687"/>
          </a:xfrm>
        </p:spPr>
        <p:txBody>
          <a:bodyPr/>
          <a:lstStyle/>
          <a:p>
            <a:pPr indent="-173736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ru-RU" sz="2800" dirty="0">
                <a:ea typeface="+mn-ea"/>
              </a:rPr>
              <a:t>В течение учебного года в соответствии с Положением о Дне музея и театра  ГБОУ СОШ № 223 предусмотрено </a:t>
            </a:r>
            <a:r>
              <a:rPr kumimoji="0" lang="ru-RU" sz="2800" b="1" dirty="0" smtClean="0">
                <a:ea typeface="+mn-ea"/>
              </a:rPr>
              <a:t>два Дня </a:t>
            </a:r>
            <a:r>
              <a:rPr kumimoji="0" lang="ru-RU" sz="2800" b="1" dirty="0">
                <a:ea typeface="+mn-ea"/>
              </a:rPr>
              <a:t>музея и театра </a:t>
            </a:r>
            <a:r>
              <a:rPr kumimoji="0" lang="ru-RU" sz="2800" dirty="0" smtClean="0">
                <a:ea typeface="+mn-ea"/>
              </a:rPr>
              <a:t>(13.09.2014 </a:t>
            </a:r>
            <a:r>
              <a:rPr kumimoji="0" lang="ru-RU" sz="2800" dirty="0">
                <a:ea typeface="+mn-ea"/>
              </a:rPr>
              <a:t>и </a:t>
            </a:r>
            <a:r>
              <a:rPr kumimoji="0" lang="ru-RU" sz="2800" dirty="0" smtClean="0">
                <a:ea typeface="+mn-ea"/>
              </a:rPr>
              <a:t>26.03.2015) и </a:t>
            </a:r>
            <a:r>
              <a:rPr kumimoji="0" lang="ru-RU" sz="2800" b="1" dirty="0" smtClean="0">
                <a:ea typeface="+mn-ea"/>
              </a:rPr>
              <a:t>не </a:t>
            </a:r>
            <a:r>
              <a:rPr kumimoji="0" lang="ru-RU" sz="2800" b="1" dirty="0">
                <a:ea typeface="+mn-ea"/>
              </a:rPr>
              <a:t>более двух </a:t>
            </a:r>
            <a:r>
              <a:rPr kumimoji="0" lang="ru-RU" sz="2800" dirty="0">
                <a:ea typeface="+mn-ea"/>
              </a:rPr>
              <a:t>Дней  здоровья и/или семейного отдыха.</a:t>
            </a:r>
          </a:p>
          <a:p>
            <a:pPr indent="-173736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ru-RU" sz="2800" dirty="0">
                <a:ea typeface="+mn-ea"/>
              </a:rPr>
              <a:t>Учебные занятия начинаются </a:t>
            </a:r>
            <a:r>
              <a:rPr kumimoji="0" lang="ru-RU" sz="2800" b="1" dirty="0">
                <a:ea typeface="+mn-ea"/>
              </a:rPr>
              <a:t>в 09.00 </a:t>
            </a:r>
            <a:r>
              <a:rPr kumimoji="0" lang="ru-RU" sz="2800" b="1" dirty="0" smtClean="0">
                <a:ea typeface="+mn-ea"/>
              </a:rPr>
              <a:t>часов</a:t>
            </a:r>
            <a:r>
              <a:rPr kumimoji="0" lang="ru-RU" sz="2800" dirty="0" smtClean="0">
                <a:ea typeface="+mn-ea"/>
              </a:rPr>
              <a:t>.</a:t>
            </a:r>
          </a:p>
          <a:p>
            <a:pPr indent="-173736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ru-RU" sz="2800" dirty="0" smtClean="0">
                <a:solidFill>
                  <a:srgbClr val="FF0000"/>
                </a:solidFill>
                <a:ea typeface="+mn-ea"/>
              </a:rPr>
              <a:t>Проведение </a:t>
            </a:r>
            <a:r>
              <a:rPr kumimoji="0" lang="ru-RU" sz="2800" dirty="0">
                <a:solidFill>
                  <a:srgbClr val="FF0000"/>
                </a:solidFill>
                <a:ea typeface="+mn-ea"/>
              </a:rPr>
              <a:t>«нулевых» уроков в образовательном учреждении </a:t>
            </a:r>
            <a:r>
              <a:rPr kumimoji="0" lang="ru-RU" sz="2800" b="1" dirty="0">
                <a:solidFill>
                  <a:srgbClr val="FF0000"/>
                </a:solidFill>
                <a:ea typeface="+mn-ea"/>
              </a:rPr>
              <a:t>не допускается </a:t>
            </a:r>
            <a:r>
              <a:rPr kumimoji="0" lang="ru-RU" sz="2800" dirty="0">
                <a:solidFill>
                  <a:srgbClr val="FF0000"/>
                </a:solidFill>
                <a:ea typeface="+mn-ea"/>
              </a:rPr>
              <a:t>в соответствии с санитарно-эпидемиологическими нормами и правилами.</a:t>
            </a:r>
          </a:p>
          <a:p>
            <a:pPr indent="-173736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ru-RU" dirty="0">
              <a:ea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74638" y="855663"/>
            <a:ext cx="8594725" cy="5153025"/>
          </a:xfrm>
        </p:spPr>
        <p:txBody>
          <a:bodyPr/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ru-RU" sz="3900" b="1" i="1" dirty="0" smtClean="0">
                <a:ea typeface="+mn-ea"/>
              </a:rPr>
              <a:t>Расписание звонков для 2-11 классов: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kumimoji="0" lang="ru-RU" sz="2800" dirty="0" smtClean="0">
              <a:ea typeface="+mn-ea"/>
            </a:endParaRP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ru-RU" sz="2800" dirty="0" smtClean="0">
                <a:ea typeface="+mn-ea"/>
              </a:rPr>
              <a:t>1 урок </a:t>
            </a:r>
            <a:r>
              <a:rPr kumimoji="0" lang="ru-RU" sz="2800" dirty="0">
                <a:ea typeface="+mn-ea"/>
              </a:rPr>
              <a:t>09.00 — 09.45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ru-RU" sz="2800" dirty="0" smtClean="0">
                <a:ea typeface="+mn-ea"/>
              </a:rPr>
              <a:t>2 урок </a:t>
            </a:r>
            <a:r>
              <a:rPr kumimoji="0" lang="ru-RU" sz="2800" dirty="0">
                <a:ea typeface="+mn-ea"/>
              </a:rPr>
              <a:t>09.55 — 10.40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ru-RU" sz="2800" dirty="0" smtClean="0">
                <a:ea typeface="+mn-ea"/>
              </a:rPr>
              <a:t>3 урок </a:t>
            </a:r>
            <a:r>
              <a:rPr kumimoji="0" lang="ru-RU" sz="2800" dirty="0">
                <a:ea typeface="+mn-ea"/>
              </a:rPr>
              <a:t>10.00 — 11.45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ru-RU" sz="2800" dirty="0" smtClean="0">
                <a:ea typeface="+mn-ea"/>
              </a:rPr>
              <a:t>4 урок </a:t>
            </a:r>
            <a:r>
              <a:rPr kumimoji="0" lang="ru-RU" sz="2800" dirty="0">
                <a:ea typeface="+mn-ea"/>
              </a:rPr>
              <a:t>12.05 — 12.50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ru-RU" sz="2800" dirty="0" smtClean="0">
                <a:ea typeface="+mn-ea"/>
              </a:rPr>
              <a:t>5 урок </a:t>
            </a:r>
            <a:r>
              <a:rPr kumimoji="0" lang="ru-RU" sz="2800" dirty="0">
                <a:ea typeface="+mn-ea"/>
              </a:rPr>
              <a:t>13.05 — </a:t>
            </a:r>
            <a:r>
              <a:rPr kumimoji="0" lang="ru-RU" sz="2800" dirty="0" smtClean="0">
                <a:ea typeface="+mn-ea"/>
              </a:rPr>
              <a:t>13.50</a:t>
            </a:r>
            <a:endParaRPr kumimoji="0" lang="ru-RU" sz="2800" dirty="0">
              <a:ea typeface="+mn-ea"/>
            </a:endParaRP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ru-RU" sz="2800" dirty="0">
                <a:ea typeface="+mn-ea"/>
              </a:rPr>
              <a:t>6 </a:t>
            </a:r>
            <a:r>
              <a:rPr kumimoji="0" lang="ru-RU" sz="2800" dirty="0" smtClean="0">
                <a:ea typeface="+mn-ea"/>
              </a:rPr>
              <a:t>урок </a:t>
            </a:r>
            <a:r>
              <a:rPr kumimoji="0" lang="ru-RU" sz="2800" dirty="0">
                <a:ea typeface="+mn-ea"/>
              </a:rPr>
              <a:t>14.00 — 14.45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ru-RU" sz="2800" dirty="0" smtClean="0">
                <a:ea typeface="+mn-ea"/>
              </a:rPr>
              <a:t>7 урок </a:t>
            </a:r>
            <a:r>
              <a:rPr kumimoji="0" lang="ru-RU" sz="2800" dirty="0">
                <a:ea typeface="+mn-ea"/>
              </a:rPr>
              <a:t>14.55 — 15.40</a:t>
            </a:r>
          </a:p>
          <a:p>
            <a:pPr indent="-173736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ru-RU" dirty="0">
              <a:ea typeface="+mn-ea"/>
            </a:endParaRPr>
          </a:p>
          <a:p>
            <a:pPr indent="-173736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ru-RU" dirty="0">
              <a:ea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Название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0"/>
          </a:xfrm>
        </p:spPr>
        <p:txBody>
          <a:bodyPr/>
          <a:lstStyle/>
          <a:p>
            <a:pPr algn="ctr"/>
            <a:r>
              <a:rPr kumimoji="0" lang="ru-RU" sz="2800" b="1">
                <a:latin typeface="Candara" charset="0"/>
              </a:rPr>
              <a:t>Из Положения о контрольно-пропускном режиме в ГБОУ СОШ № 223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74638" y="1577975"/>
            <a:ext cx="8594725" cy="4657725"/>
          </a:xfrm>
        </p:spPr>
        <p:txBody>
          <a:bodyPr>
            <a:normAutofit lnSpcReduction="10000"/>
          </a:bodyPr>
          <a:lstStyle/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ru-RU" sz="2800" dirty="0" smtClean="0">
                <a:ea typeface="+mn-ea"/>
              </a:rPr>
              <a:t>Основное </a:t>
            </a:r>
            <a:r>
              <a:rPr kumimoji="0" lang="ru-RU" sz="2800" dirty="0">
                <a:ea typeface="+mn-ea"/>
              </a:rPr>
              <a:t>время для входа в здание ОУ в рабочие дни с 8.00 до  20.00 часов</a:t>
            </a:r>
            <a:r>
              <a:rPr kumimoji="0" lang="ru-RU" sz="2800" dirty="0" smtClean="0">
                <a:ea typeface="+mn-ea"/>
              </a:rPr>
              <a:t>.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kumimoji="0" lang="ru-RU" sz="2800" dirty="0">
              <a:ea typeface="+mn-ea"/>
            </a:endParaRP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ru-RU" sz="2800" dirty="0" smtClean="0">
                <a:ea typeface="+mn-ea"/>
              </a:rPr>
              <a:t>3.3</a:t>
            </a:r>
            <a:r>
              <a:rPr kumimoji="0" lang="ru-RU" sz="2800" dirty="0">
                <a:ea typeface="+mn-ea"/>
              </a:rPr>
              <a:t>. Право на вход в здание ОУ в основное время для входа имеют работники образовательного учреждения, обучающиеся, родители (законные представители) обучающихся,  руководители и работники органов государственной и исполнительной власти; руководители и работники органов управления образованием, представители проверяющих организаций. </a:t>
            </a:r>
          </a:p>
          <a:p>
            <a:pPr indent="-173736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ru-RU" dirty="0">
              <a:ea typeface="+mn-e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74638" y="227013"/>
            <a:ext cx="8594725" cy="6008687"/>
          </a:xfrm>
        </p:spPr>
        <p:txBody>
          <a:bodyPr/>
          <a:lstStyle/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ru-RU" sz="2800" dirty="0">
                <a:ea typeface="+mn-ea"/>
              </a:rPr>
              <a:t>3.7.   </a:t>
            </a:r>
            <a:r>
              <a:rPr kumimoji="0" lang="ru-RU" sz="2800" b="1" dirty="0">
                <a:ea typeface="+mn-ea"/>
              </a:rPr>
              <a:t>Обучающиеся </a:t>
            </a:r>
            <a:r>
              <a:rPr kumimoji="0" lang="ru-RU" sz="2800" dirty="0">
                <a:ea typeface="+mn-ea"/>
              </a:rPr>
              <a:t>допускаются в здание образовательного учреждения с 8.00 без права прохода на этажи до 8.40</a:t>
            </a:r>
            <a:r>
              <a:rPr kumimoji="0" lang="ru-RU" sz="2800" dirty="0" smtClean="0">
                <a:ea typeface="+mn-ea"/>
              </a:rPr>
              <a:t>.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kumimoji="0" lang="ru-RU" sz="2800" dirty="0">
              <a:ea typeface="+mn-ea"/>
            </a:endParaRP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ru-RU" sz="2800" dirty="0">
                <a:ea typeface="+mn-ea"/>
              </a:rPr>
              <a:t>3.8.  В отдельных случаях по расписанию, утвержденному директором ОУ, занятия могут начинаться со второго (и далее) урока. Во всех случаях </a:t>
            </a:r>
            <a:r>
              <a:rPr kumimoji="0" lang="ru-RU" sz="2800" b="1" dirty="0">
                <a:ea typeface="+mn-ea"/>
              </a:rPr>
              <a:t>обучающиеся должны прийти в школу не позднее, чем за 10 минут до начала занятий</a:t>
            </a:r>
            <a:r>
              <a:rPr kumimoji="0" lang="ru-RU" sz="2800" dirty="0" smtClean="0">
                <a:ea typeface="+mn-ea"/>
              </a:rPr>
              <a:t>.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kumimoji="0" lang="ru-RU" sz="2800" dirty="0">
              <a:ea typeface="+mn-ea"/>
            </a:endParaRP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ru-RU" sz="2800" dirty="0">
                <a:ea typeface="+mn-ea"/>
              </a:rPr>
              <a:t>3.9.  В случае опоздания без уважительной причины обучающиеся пропускаются в школу с разрешения дежурного администратора</a:t>
            </a:r>
            <a:r>
              <a:rPr kumimoji="0" lang="ru-RU" sz="2800" dirty="0" smtClean="0">
                <a:ea typeface="+mn-ea"/>
              </a:rPr>
              <a:t>.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kumimoji="0" lang="ru-RU" sz="2800" dirty="0">
              <a:ea typeface="+mn-ea"/>
            </a:endParaRPr>
          </a:p>
          <a:p>
            <a:pPr indent="-173736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ru-RU" sz="2800" dirty="0">
              <a:ea typeface="+mn-e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74638" y="266700"/>
            <a:ext cx="8594725" cy="5969000"/>
          </a:xfrm>
        </p:spPr>
        <p:txBody>
          <a:bodyPr>
            <a:noAutofit/>
          </a:bodyPr>
          <a:lstStyle/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ru-RU" sz="2600" dirty="0">
                <a:ea typeface="+mn-ea"/>
              </a:rPr>
              <a:t>3.10.  Выход из здания образовательного учреждения до окончания занятий обучающимся разрешается </a:t>
            </a:r>
            <a:r>
              <a:rPr kumimoji="0" lang="ru-RU" sz="2600" b="1" dirty="0">
                <a:ea typeface="+mn-ea"/>
              </a:rPr>
              <a:t>только с разрешения дежурного администратора</a:t>
            </a:r>
            <a:r>
              <a:rPr kumimoji="0" lang="ru-RU" sz="2600" dirty="0">
                <a:ea typeface="+mn-ea"/>
              </a:rPr>
              <a:t> на  основании  </a:t>
            </a:r>
            <a:r>
              <a:rPr kumimoji="0" lang="ru-RU" sz="2600" b="1" dirty="0">
                <a:ea typeface="+mn-ea"/>
              </a:rPr>
              <a:t>личного заявления родителей </a:t>
            </a:r>
            <a:r>
              <a:rPr kumimoji="0" lang="ru-RU" sz="2600" dirty="0">
                <a:ea typeface="+mn-ea"/>
              </a:rPr>
              <a:t>(законных представителей) обучающегося. </a:t>
            </a:r>
            <a:endParaRPr kumimoji="0" lang="ru-RU" sz="2600" dirty="0" smtClean="0">
              <a:ea typeface="+mn-ea"/>
            </a:endParaRP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kumimoji="0" lang="ru-RU" sz="2600" dirty="0" smtClean="0">
              <a:ea typeface="+mn-ea"/>
            </a:endParaRP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ru-RU" sz="2600" dirty="0">
                <a:ea typeface="+mn-ea"/>
              </a:rPr>
              <a:t>3.11.  Выход учащихся из здания ОУ на уроки физкультуры на школьном стадионе, на учебные экскурсии осуществляется только в сопровождении учителя</a:t>
            </a:r>
            <a:r>
              <a:rPr kumimoji="0" lang="ru-RU" sz="2600" dirty="0" smtClean="0">
                <a:ea typeface="+mn-ea"/>
              </a:rPr>
              <a:t>.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kumimoji="0" lang="ru-RU" sz="2600" dirty="0" smtClean="0">
              <a:ea typeface="+mn-ea"/>
            </a:endParaRP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ru-RU" sz="2600" dirty="0" smtClean="0">
                <a:ea typeface="+mn-ea"/>
              </a:rPr>
              <a:t> </a:t>
            </a:r>
            <a:r>
              <a:rPr kumimoji="0" lang="ru-RU" sz="2600" dirty="0">
                <a:ea typeface="+mn-ea"/>
              </a:rPr>
              <a:t>3.13.  Проход  обучающихся в школу на дополнительные занятия после уроков возможен по расписанию, представленному учителем охраннику.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kumimoji="0" lang="ru-RU" sz="2600" dirty="0">
              <a:ea typeface="+mn-ea"/>
            </a:endParaRP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kumimoji="0" lang="ru-RU" sz="2600" dirty="0">
              <a:ea typeface="+mn-ea"/>
            </a:endParaRP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kumimoji="0" lang="ru-RU" sz="2600" dirty="0">
              <a:ea typeface="+mn-ea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Родительское собрание">
  <a:themeElements>
    <a:clrScheme name="СОХО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СОХО">
      <a:majorFont>
        <a:latin typeface="Candara"/>
        <a:ea typeface=""/>
        <a:cs typeface=""/>
        <a:font script="Jpan" typeface="ＭＳ Ｐゴシック"/>
        <a:font script="Hang" typeface="HY견명조"/>
        <a:font script="Hans" typeface="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ХО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Родительское собрание.pot</Template>
  <TotalTime>184</TotalTime>
  <Words>750</Words>
  <Application>Microsoft Macintosh PowerPoint</Application>
  <PresentationFormat>Экран (4:3)</PresentationFormat>
  <Paragraphs>87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Candara</vt:lpstr>
      <vt:lpstr>Arial</vt:lpstr>
      <vt:lpstr>Calibri</vt:lpstr>
      <vt:lpstr>Родительское собрание</vt:lpstr>
      <vt:lpstr>Родительское собрание</vt:lpstr>
      <vt:lpstr>Повестка дня:</vt:lpstr>
      <vt:lpstr>Презентация PowerPoint</vt:lpstr>
      <vt:lpstr>2. Режим образовательного процесса в 2014-2015 учебном году</vt:lpstr>
      <vt:lpstr>Презентация PowerPoint</vt:lpstr>
      <vt:lpstr>Презентация PowerPoint</vt:lpstr>
      <vt:lpstr>Из Положения о контрольно-пропускном режиме в ГБОУ СОШ № 223</vt:lpstr>
      <vt:lpstr>Презентация PowerPoint</vt:lpstr>
      <vt:lpstr>Презентация PowerPoint</vt:lpstr>
      <vt:lpstr>Презентация PowerPoint</vt:lpstr>
      <vt:lpstr>Презентация PowerPoint</vt:lpstr>
      <vt:lpstr>Формы обучения:</vt:lpstr>
      <vt:lpstr>Презентация PowerPoint</vt:lpstr>
      <vt:lpstr>Презентация PowerPoint</vt:lpstr>
      <vt:lpstr>6. Организация безопасности образовательного процесса</vt:lpstr>
      <vt:lpstr>7. Работа школьного психолога  8. О работе Комиссии по урегулированию споров между участниками образовательного процесса  9. Делегирование представителя класса в Попечительский Совет школы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</dc:title>
  <dc:creator>Apple2013</dc:creator>
  <cp:lastModifiedBy>Apple2013</cp:lastModifiedBy>
  <cp:revision>17</cp:revision>
  <dcterms:created xsi:type="dcterms:W3CDTF">2014-09-10T16:15:42Z</dcterms:created>
  <dcterms:modified xsi:type="dcterms:W3CDTF">2015-01-12T23:59:35Z</dcterms:modified>
</cp:coreProperties>
</file>