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AF2955-AABA-4BAC-8ABC-ABB2E81DB1DD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15A147-F6DC-4F73-8A77-541E0BCE1DD9}">
      <dgm:prSet phldrT="[Текст]" custT="1"/>
      <dgm:spPr/>
      <dgm:t>
        <a:bodyPr/>
        <a:lstStyle/>
        <a:p>
          <a:r>
            <a:rPr lang="en-US" sz="4000" dirty="0" smtClean="0"/>
            <a:t>[</a:t>
          </a:r>
          <a:r>
            <a:rPr lang="en-US" sz="4000" dirty="0" err="1" smtClean="0"/>
            <a:t>ei</a:t>
          </a:r>
          <a:r>
            <a:rPr lang="en-US" sz="4000" dirty="0" smtClean="0"/>
            <a:t>]</a:t>
          </a:r>
          <a:endParaRPr lang="ru-RU" sz="4000" dirty="0"/>
        </a:p>
      </dgm:t>
    </dgm:pt>
    <dgm:pt modelId="{B5B479FC-3CC9-4192-9913-FAEE1615551C}" type="parTrans" cxnId="{7952F0B7-8724-4234-BD1E-D4EBA05B0DFF}">
      <dgm:prSet/>
      <dgm:spPr/>
      <dgm:t>
        <a:bodyPr/>
        <a:lstStyle/>
        <a:p>
          <a:endParaRPr lang="ru-RU"/>
        </a:p>
      </dgm:t>
    </dgm:pt>
    <dgm:pt modelId="{23AF0790-82E4-4207-A251-8CEBF96EB670}" type="sibTrans" cxnId="{7952F0B7-8724-4234-BD1E-D4EBA05B0DFF}">
      <dgm:prSet/>
      <dgm:spPr/>
      <dgm:t>
        <a:bodyPr/>
        <a:lstStyle/>
        <a:p>
          <a:endParaRPr lang="ru-RU"/>
        </a:p>
      </dgm:t>
    </dgm:pt>
    <dgm:pt modelId="{E6926ADB-F049-4947-9C7D-11961D80C82A}">
      <dgm:prSet phldrT="[Текст]"/>
      <dgm:spPr/>
      <dgm:t>
        <a:bodyPr/>
        <a:lstStyle/>
        <a:p>
          <a:r>
            <a:rPr lang="en-US" dirty="0" smtClean="0"/>
            <a:t>Shape, eight, great, plane</a:t>
          </a:r>
          <a:endParaRPr lang="ru-RU" dirty="0"/>
        </a:p>
      </dgm:t>
    </dgm:pt>
    <dgm:pt modelId="{1CBD4DA5-F3ED-4824-A238-48249E131EB2}" type="parTrans" cxnId="{74731083-2BC3-40C7-B621-C92E7294773C}">
      <dgm:prSet/>
      <dgm:spPr/>
      <dgm:t>
        <a:bodyPr/>
        <a:lstStyle/>
        <a:p>
          <a:endParaRPr lang="ru-RU"/>
        </a:p>
      </dgm:t>
    </dgm:pt>
    <dgm:pt modelId="{7F61AFC3-E292-4B5A-81D2-CC5C966C94D1}" type="sibTrans" cxnId="{74731083-2BC3-40C7-B621-C92E7294773C}">
      <dgm:prSet/>
      <dgm:spPr/>
      <dgm:t>
        <a:bodyPr/>
        <a:lstStyle/>
        <a:p>
          <a:endParaRPr lang="ru-RU"/>
        </a:p>
      </dgm:t>
    </dgm:pt>
    <dgm:pt modelId="{3F4F7503-777A-48A1-A57A-E0949555013D}">
      <dgm:prSet phldrT="[Текст]" custT="1"/>
      <dgm:spPr/>
      <dgm:t>
        <a:bodyPr/>
        <a:lstStyle/>
        <a:p>
          <a:r>
            <a:rPr lang="en-US" sz="4000" dirty="0" smtClean="0"/>
            <a:t>[</a:t>
          </a:r>
          <a:r>
            <a:rPr lang="en-US" sz="4000" dirty="0" err="1" smtClean="0"/>
            <a:t>ai</a:t>
          </a:r>
          <a:r>
            <a:rPr lang="en-US" sz="4000" dirty="0" smtClean="0"/>
            <a:t>]</a:t>
          </a:r>
          <a:endParaRPr lang="ru-RU" sz="4000" dirty="0"/>
        </a:p>
      </dgm:t>
    </dgm:pt>
    <dgm:pt modelId="{25D35C79-61A5-438C-89CF-BDB2944FB9DF}" type="parTrans" cxnId="{69DD6AF7-F7BB-410C-8D8A-3D2A01D8178F}">
      <dgm:prSet/>
      <dgm:spPr/>
      <dgm:t>
        <a:bodyPr/>
        <a:lstStyle/>
        <a:p>
          <a:endParaRPr lang="ru-RU"/>
        </a:p>
      </dgm:t>
    </dgm:pt>
    <dgm:pt modelId="{7159210C-4E70-4FF7-8F5A-2CDAD5B75303}" type="sibTrans" cxnId="{69DD6AF7-F7BB-410C-8D8A-3D2A01D8178F}">
      <dgm:prSet/>
      <dgm:spPr/>
      <dgm:t>
        <a:bodyPr/>
        <a:lstStyle/>
        <a:p>
          <a:endParaRPr lang="ru-RU"/>
        </a:p>
      </dgm:t>
    </dgm:pt>
    <dgm:pt modelId="{BD6D741D-773F-42AD-BEE0-B4CA0D444CD6}">
      <dgm:prSet phldrT="[Текст]"/>
      <dgm:spPr/>
      <dgm:t>
        <a:bodyPr/>
        <a:lstStyle/>
        <a:p>
          <a:r>
            <a:rPr lang="en-US" dirty="0" smtClean="0"/>
            <a:t>Hi, try, triangle, five</a:t>
          </a:r>
          <a:endParaRPr lang="ru-RU" dirty="0"/>
        </a:p>
      </dgm:t>
    </dgm:pt>
    <dgm:pt modelId="{345AC846-CFAB-4327-BBE1-CDA7176B992B}" type="parTrans" cxnId="{D843703C-C2D1-4C38-804E-BBE69D458334}">
      <dgm:prSet/>
      <dgm:spPr/>
      <dgm:t>
        <a:bodyPr/>
        <a:lstStyle/>
        <a:p>
          <a:endParaRPr lang="ru-RU"/>
        </a:p>
      </dgm:t>
    </dgm:pt>
    <dgm:pt modelId="{FB067098-CE7F-45B1-A923-FD9B3CF167F8}" type="sibTrans" cxnId="{D843703C-C2D1-4C38-804E-BBE69D458334}">
      <dgm:prSet/>
      <dgm:spPr/>
      <dgm:t>
        <a:bodyPr/>
        <a:lstStyle/>
        <a:p>
          <a:endParaRPr lang="ru-RU"/>
        </a:p>
      </dgm:t>
    </dgm:pt>
    <dgm:pt modelId="{47949BA0-1EF6-4794-8BCE-E965347CBF76}">
      <dgm:prSet phldrT="[Текст]" custT="1"/>
      <dgm:spPr/>
      <dgm:t>
        <a:bodyPr/>
        <a:lstStyle/>
        <a:p>
          <a:r>
            <a:rPr lang="en-US" sz="4000" dirty="0" smtClean="0"/>
            <a:t>[</a:t>
          </a:r>
          <a:r>
            <a:rPr lang="en-US" sz="4000" dirty="0" err="1" smtClean="0"/>
            <a:t>e</a:t>
          </a:r>
          <a:r>
            <a:rPr lang="en-US" sz="4000" dirty="0" err="1" smtClean="0">
              <a:latin typeface="Arial"/>
              <a:cs typeface="Arial"/>
            </a:rPr>
            <a:t>ə</a:t>
          </a:r>
          <a:r>
            <a:rPr lang="en-US" sz="4000" dirty="0" smtClean="0">
              <a:latin typeface="Arial"/>
              <a:cs typeface="Arial"/>
            </a:rPr>
            <a:t>]</a:t>
          </a:r>
          <a:endParaRPr lang="ru-RU" sz="4000" dirty="0"/>
        </a:p>
      </dgm:t>
    </dgm:pt>
    <dgm:pt modelId="{97447472-21B1-4240-8353-55047EA0ADAC}" type="parTrans" cxnId="{942DE11E-FCB4-4A8E-B1BE-277FFD5F286B}">
      <dgm:prSet/>
      <dgm:spPr/>
      <dgm:t>
        <a:bodyPr/>
        <a:lstStyle/>
        <a:p>
          <a:endParaRPr lang="ru-RU"/>
        </a:p>
      </dgm:t>
    </dgm:pt>
    <dgm:pt modelId="{EA769976-A94F-4576-8591-3EA1D6643F74}" type="sibTrans" cxnId="{942DE11E-FCB4-4A8E-B1BE-277FFD5F286B}">
      <dgm:prSet/>
      <dgm:spPr/>
      <dgm:t>
        <a:bodyPr/>
        <a:lstStyle/>
        <a:p>
          <a:endParaRPr lang="ru-RU"/>
        </a:p>
      </dgm:t>
    </dgm:pt>
    <dgm:pt modelId="{7FC69A70-3816-47F3-8303-F31DDDF66069}">
      <dgm:prSet phldrT="[Текст]"/>
      <dgm:spPr/>
      <dgm:t>
        <a:bodyPr/>
        <a:lstStyle/>
        <a:p>
          <a:r>
            <a:rPr lang="en-US" dirty="0" smtClean="0"/>
            <a:t>Where, there, square, bear</a:t>
          </a:r>
          <a:endParaRPr lang="ru-RU" dirty="0"/>
        </a:p>
      </dgm:t>
    </dgm:pt>
    <dgm:pt modelId="{53079CE6-E9EA-4401-A8A9-9204C09E6371}" type="parTrans" cxnId="{3B2FB16D-E802-427F-8B44-7AB57EFFA331}">
      <dgm:prSet/>
      <dgm:spPr/>
      <dgm:t>
        <a:bodyPr/>
        <a:lstStyle/>
        <a:p>
          <a:endParaRPr lang="ru-RU"/>
        </a:p>
      </dgm:t>
    </dgm:pt>
    <dgm:pt modelId="{6CAD2F64-1680-4D4D-9E5F-88B0FE4E7262}" type="sibTrans" cxnId="{3B2FB16D-E802-427F-8B44-7AB57EFFA331}">
      <dgm:prSet/>
      <dgm:spPr/>
      <dgm:t>
        <a:bodyPr/>
        <a:lstStyle/>
        <a:p>
          <a:endParaRPr lang="ru-RU"/>
        </a:p>
      </dgm:t>
    </dgm:pt>
    <dgm:pt modelId="{BF377A12-D30A-4AB3-A1F3-BA1B9AD1CCD8}">
      <dgm:prSet custT="1"/>
      <dgm:spPr/>
      <dgm:t>
        <a:bodyPr/>
        <a:lstStyle/>
        <a:p>
          <a:r>
            <a:rPr lang="en-US" sz="4000" dirty="0" smtClean="0"/>
            <a:t>[</a:t>
          </a:r>
          <a:r>
            <a:rPr lang="en-US" sz="4000" dirty="0" err="1" smtClean="0">
              <a:latin typeface="Arial"/>
              <a:cs typeface="Arial"/>
            </a:rPr>
            <a:t>əu</a:t>
          </a:r>
          <a:r>
            <a:rPr lang="en-US" sz="4000" dirty="0" smtClean="0">
              <a:latin typeface="Arial"/>
              <a:cs typeface="Arial"/>
            </a:rPr>
            <a:t>]</a:t>
          </a:r>
          <a:endParaRPr lang="ru-RU" sz="4000" dirty="0"/>
        </a:p>
      </dgm:t>
    </dgm:pt>
    <dgm:pt modelId="{E85DEB06-5A80-4919-BE81-D8E87926E8F8}" type="parTrans" cxnId="{418371BF-56E2-4557-9A5E-FC77E859CBF7}">
      <dgm:prSet/>
      <dgm:spPr/>
      <dgm:t>
        <a:bodyPr/>
        <a:lstStyle/>
        <a:p>
          <a:endParaRPr lang="ru-RU"/>
        </a:p>
      </dgm:t>
    </dgm:pt>
    <dgm:pt modelId="{3A50EB7C-D62D-4CF6-AFAD-936A8DED96A2}" type="sibTrans" cxnId="{418371BF-56E2-4557-9A5E-FC77E859CBF7}">
      <dgm:prSet/>
      <dgm:spPr/>
      <dgm:t>
        <a:bodyPr/>
        <a:lstStyle/>
        <a:p>
          <a:endParaRPr lang="ru-RU"/>
        </a:p>
      </dgm:t>
    </dgm:pt>
    <dgm:pt modelId="{E3A0AEF8-1CCC-4763-AC71-F13C5AB67877}">
      <dgm:prSet/>
      <dgm:spPr/>
      <dgm:t>
        <a:bodyPr/>
        <a:lstStyle/>
        <a:p>
          <a:r>
            <a:rPr lang="en-US" dirty="0" smtClean="0"/>
            <a:t>Rose, boat, nose, photo</a:t>
          </a:r>
          <a:endParaRPr lang="ru-RU" dirty="0"/>
        </a:p>
      </dgm:t>
    </dgm:pt>
    <dgm:pt modelId="{7E75C6C4-A9C7-4AD8-B820-64E6B51F0138}" type="parTrans" cxnId="{83593CFB-9CFE-429E-88D0-703CC0AFCA19}">
      <dgm:prSet/>
      <dgm:spPr/>
    </dgm:pt>
    <dgm:pt modelId="{EDE724D1-FF69-4E2F-AD6C-895BCF9AD8E9}" type="sibTrans" cxnId="{83593CFB-9CFE-429E-88D0-703CC0AFCA19}">
      <dgm:prSet/>
      <dgm:spPr/>
    </dgm:pt>
    <dgm:pt modelId="{3A168985-7016-4E1E-B5D2-FE92EB07F8E2}" type="pres">
      <dgm:prSet presAssocID="{A3AF2955-AABA-4BAC-8ABC-ABB2E81DB1DD}" presName="Name0" presStyleCnt="0">
        <dgm:presLayoutVars>
          <dgm:dir/>
          <dgm:animLvl val="lvl"/>
          <dgm:resizeHandles val="exact"/>
        </dgm:presLayoutVars>
      </dgm:prSet>
      <dgm:spPr/>
    </dgm:pt>
    <dgm:pt modelId="{7C2C75B5-EA60-4F5C-A1E3-567B5C21A2AC}" type="pres">
      <dgm:prSet presAssocID="{7815A147-F6DC-4F73-8A77-541E0BCE1DD9}" presName="linNode" presStyleCnt="0"/>
      <dgm:spPr/>
    </dgm:pt>
    <dgm:pt modelId="{240AF828-A349-485B-AE8F-60E38005C647}" type="pres">
      <dgm:prSet presAssocID="{7815A147-F6DC-4F73-8A77-541E0BCE1DD9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DB951C5E-599A-480C-AB20-A431873618BF}" type="pres">
      <dgm:prSet presAssocID="{7815A147-F6DC-4F73-8A77-541E0BCE1DD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62AD8B-DA74-487E-B459-8AF4C0664376}" type="pres">
      <dgm:prSet presAssocID="{23AF0790-82E4-4207-A251-8CEBF96EB670}" presName="sp" presStyleCnt="0"/>
      <dgm:spPr/>
    </dgm:pt>
    <dgm:pt modelId="{C4FB26C3-168A-4C7A-9D12-B9BF68A84494}" type="pres">
      <dgm:prSet presAssocID="{3F4F7503-777A-48A1-A57A-E0949555013D}" presName="linNode" presStyleCnt="0"/>
      <dgm:spPr/>
    </dgm:pt>
    <dgm:pt modelId="{E9B1EF27-1746-4C5F-BE25-E27D138FEF33}" type="pres">
      <dgm:prSet presAssocID="{3F4F7503-777A-48A1-A57A-E0949555013D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7F1A6780-252C-4E8C-A228-2ED0DA606D21}" type="pres">
      <dgm:prSet presAssocID="{3F4F7503-777A-48A1-A57A-E0949555013D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DC0417-3A36-4DE3-A4D9-BD41DBE434D1}" type="pres">
      <dgm:prSet presAssocID="{7159210C-4E70-4FF7-8F5A-2CDAD5B75303}" presName="sp" presStyleCnt="0"/>
      <dgm:spPr/>
    </dgm:pt>
    <dgm:pt modelId="{919F4538-460F-493B-928F-18F1621CCC80}" type="pres">
      <dgm:prSet presAssocID="{47949BA0-1EF6-4794-8BCE-E965347CBF76}" presName="linNode" presStyleCnt="0"/>
      <dgm:spPr/>
    </dgm:pt>
    <dgm:pt modelId="{63EF0B98-544E-4EB7-87DD-C15AB29FC677}" type="pres">
      <dgm:prSet presAssocID="{47949BA0-1EF6-4794-8BCE-E965347CBF76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A2A88D19-C16D-41C1-8011-15D1B455008E}" type="pres">
      <dgm:prSet presAssocID="{47949BA0-1EF6-4794-8BCE-E965347CBF76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D5B9A-BE1D-4D08-93D5-0559B9308171}" type="pres">
      <dgm:prSet presAssocID="{EA769976-A94F-4576-8591-3EA1D6643F74}" presName="sp" presStyleCnt="0"/>
      <dgm:spPr/>
    </dgm:pt>
    <dgm:pt modelId="{B8F092F1-6034-4B91-9CE4-B02748EE0BA0}" type="pres">
      <dgm:prSet presAssocID="{BF377A12-D30A-4AB3-A1F3-BA1B9AD1CCD8}" presName="linNode" presStyleCnt="0"/>
      <dgm:spPr/>
    </dgm:pt>
    <dgm:pt modelId="{57D9712F-F4D9-4F13-A8BE-3C07A4EC1C6D}" type="pres">
      <dgm:prSet presAssocID="{BF377A12-D30A-4AB3-A1F3-BA1B9AD1CCD8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2C42E-DE2E-4718-ABC7-0C3C91BF3E23}" type="pres">
      <dgm:prSet presAssocID="{BF377A12-D30A-4AB3-A1F3-BA1B9AD1CCD8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F7ED93-E60C-4F45-8FE3-BD3215158256}" type="presOf" srcId="{BF377A12-D30A-4AB3-A1F3-BA1B9AD1CCD8}" destId="{57D9712F-F4D9-4F13-A8BE-3C07A4EC1C6D}" srcOrd="0" destOrd="0" presId="urn:microsoft.com/office/officeart/2005/8/layout/vList5"/>
    <dgm:cxn modelId="{5251512F-157E-4974-8995-FA2CE7A47616}" type="presOf" srcId="{A3AF2955-AABA-4BAC-8ABC-ABB2E81DB1DD}" destId="{3A168985-7016-4E1E-B5D2-FE92EB07F8E2}" srcOrd="0" destOrd="0" presId="urn:microsoft.com/office/officeart/2005/8/layout/vList5"/>
    <dgm:cxn modelId="{6FF3753F-8E0D-439A-A601-949E3418014D}" type="presOf" srcId="{7815A147-F6DC-4F73-8A77-541E0BCE1DD9}" destId="{240AF828-A349-485B-AE8F-60E38005C647}" srcOrd="0" destOrd="0" presId="urn:microsoft.com/office/officeart/2005/8/layout/vList5"/>
    <dgm:cxn modelId="{7952F0B7-8724-4234-BD1E-D4EBA05B0DFF}" srcId="{A3AF2955-AABA-4BAC-8ABC-ABB2E81DB1DD}" destId="{7815A147-F6DC-4F73-8A77-541E0BCE1DD9}" srcOrd="0" destOrd="0" parTransId="{B5B479FC-3CC9-4192-9913-FAEE1615551C}" sibTransId="{23AF0790-82E4-4207-A251-8CEBF96EB670}"/>
    <dgm:cxn modelId="{942DE11E-FCB4-4A8E-B1BE-277FFD5F286B}" srcId="{A3AF2955-AABA-4BAC-8ABC-ABB2E81DB1DD}" destId="{47949BA0-1EF6-4794-8BCE-E965347CBF76}" srcOrd="2" destOrd="0" parTransId="{97447472-21B1-4240-8353-55047EA0ADAC}" sibTransId="{EA769976-A94F-4576-8591-3EA1D6643F74}"/>
    <dgm:cxn modelId="{69DD6AF7-F7BB-410C-8D8A-3D2A01D8178F}" srcId="{A3AF2955-AABA-4BAC-8ABC-ABB2E81DB1DD}" destId="{3F4F7503-777A-48A1-A57A-E0949555013D}" srcOrd="1" destOrd="0" parTransId="{25D35C79-61A5-438C-89CF-BDB2944FB9DF}" sibTransId="{7159210C-4E70-4FF7-8F5A-2CDAD5B75303}"/>
    <dgm:cxn modelId="{A5735098-A4E8-4449-A466-246AD0F4FA2A}" type="presOf" srcId="{47949BA0-1EF6-4794-8BCE-E965347CBF76}" destId="{63EF0B98-544E-4EB7-87DD-C15AB29FC677}" srcOrd="0" destOrd="0" presId="urn:microsoft.com/office/officeart/2005/8/layout/vList5"/>
    <dgm:cxn modelId="{83593CFB-9CFE-429E-88D0-703CC0AFCA19}" srcId="{BF377A12-D30A-4AB3-A1F3-BA1B9AD1CCD8}" destId="{E3A0AEF8-1CCC-4763-AC71-F13C5AB67877}" srcOrd="0" destOrd="0" parTransId="{7E75C6C4-A9C7-4AD8-B820-64E6B51F0138}" sibTransId="{EDE724D1-FF69-4E2F-AD6C-895BCF9AD8E9}"/>
    <dgm:cxn modelId="{3B2FB16D-E802-427F-8B44-7AB57EFFA331}" srcId="{47949BA0-1EF6-4794-8BCE-E965347CBF76}" destId="{7FC69A70-3816-47F3-8303-F31DDDF66069}" srcOrd="0" destOrd="0" parTransId="{53079CE6-E9EA-4401-A8A9-9204C09E6371}" sibTransId="{6CAD2F64-1680-4D4D-9E5F-88B0FE4E7262}"/>
    <dgm:cxn modelId="{A971179F-ACC8-4C53-881A-FDDE02CFAC94}" type="presOf" srcId="{E6926ADB-F049-4947-9C7D-11961D80C82A}" destId="{DB951C5E-599A-480C-AB20-A431873618BF}" srcOrd="0" destOrd="0" presId="urn:microsoft.com/office/officeart/2005/8/layout/vList5"/>
    <dgm:cxn modelId="{D843703C-C2D1-4C38-804E-BBE69D458334}" srcId="{3F4F7503-777A-48A1-A57A-E0949555013D}" destId="{BD6D741D-773F-42AD-BEE0-B4CA0D444CD6}" srcOrd="0" destOrd="0" parTransId="{345AC846-CFAB-4327-BBE1-CDA7176B992B}" sibTransId="{FB067098-CE7F-45B1-A923-FD9B3CF167F8}"/>
    <dgm:cxn modelId="{2B87BBE2-65CF-4143-9B8F-39472F2FABC4}" type="presOf" srcId="{3F4F7503-777A-48A1-A57A-E0949555013D}" destId="{E9B1EF27-1746-4C5F-BE25-E27D138FEF33}" srcOrd="0" destOrd="0" presId="urn:microsoft.com/office/officeart/2005/8/layout/vList5"/>
    <dgm:cxn modelId="{C75F31CA-7FE6-4F3E-92B3-8BC376760FF9}" type="presOf" srcId="{7FC69A70-3816-47F3-8303-F31DDDF66069}" destId="{A2A88D19-C16D-41C1-8011-15D1B455008E}" srcOrd="0" destOrd="0" presId="urn:microsoft.com/office/officeart/2005/8/layout/vList5"/>
    <dgm:cxn modelId="{6B6099FC-6445-4FD4-A8DD-99F537C5B500}" type="presOf" srcId="{E3A0AEF8-1CCC-4763-AC71-F13C5AB67877}" destId="{C0A2C42E-DE2E-4718-ABC7-0C3C91BF3E23}" srcOrd="0" destOrd="0" presId="urn:microsoft.com/office/officeart/2005/8/layout/vList5"/>
    <dgm:cxn modelId="{418371BF-56E2-4557-9A5E-FC77E859CBF7}" srcId="{A3AF2955-AABA-4BAC-8ABC-ABB2E81DB1DD}" destId="{BF377A12-D30A-4AB3-A1F3-BA1B9AD1CCD8}" srcOrd="3" destOrd="0" parTransId="{E85DEB06-5A80-4919-BE81-D8E87926E8F8}" sibTransId="{3A50EB7C-D62D-4CF6-AFAD-936A8DED96A2}"/>
    <dgm:cxn modelId="{74731083-2BC3-40C7-B621-C92E7294773C}" srcId="{7815A147-F6DC-4F73-8A77-541E0BCE1DD9}" destId="{E6926ADB-F049-4947-9C7D-11961D80C82A}" srcOrd="0" destOrd="0" parTransId="{1CBD4DA5-F3ED-4824-A238-48249E131EB2}" sibTransId="{7F61AFC3-E292-4B5A-81D2-CC5C966C94D1}"/>
    <dgm:cxn modelId="{54BF08C4-FE77-44BE-88F8-484C6BC099F0}" type="presOf" srcId="{BD6D741D-773F-42AD-BEE0-B4CA0D444CD6}" destId="{7F1A6780-252C-4E8C-A228-2ED0DA606D21}" srcOrd="0" destOrd="0" presId="urn:microsoft.com/office/officeart/2005/8/layout/vList5"/>
    <dgm:cxn modelId="{474DBF51-895C-49ED-A0C6-117A253212D6}" type="presParOf" srcId="{3A168985-7016-4E1E-B5D2-FE92EB07F8E2}" destId="{7C2C75B5-EA60-4F5C-A1E3-567B5C21A2AC}" srcOrd="0" destOrd="0" presId="urn:microsoft.com/office/officeart/2005/8/layout/vList5"/>
    <dgm:cxn modelId="{4C96C584-47AF-47DA-8A10-B0A8BB003C27}" type="presParOf" srcId="{7C2C75B5-EA60-4F5C-A1E3-567B5C21A2AC}" destId="{240AF828-A349-485B-AE8F-60E38005C647}" srcOrd="0" destOrd="0" presId="urn:microsoft.com/office/officeart/2005/8/layout/vList5"/>
    <dgm:cxn modelId="{2B3158A7-3DB6-45E1-89DA-3C35BD4EF7D6}" type="presParOf" srcId="{7C2C75B5-EA60-4F5C-A1E3-567B5C21A2AC}" destId="{DB951C5E-599A-480C-AB20-A431873618BF}" srcOrd="1" destOrd="0" presId="urn:microsoft.com/office/officeart/2005/8/layout/vList5"/>
    <dgm:cxn modelId="{5E8DAB79-EA08-4487-B9BF-32362C0654B6}" type="presParOf" srcId="{3A168985-7016-4E1E-B5D2-FE92EB07F8E2}" destId="{A562AD8B-DA74-487E-B459-8AF4C0664376}" srcOrd="1" destOrd="0" presId="urn:microsoft.com/office/officeart/2005/8/layout/vList5"/>
    <dgm:cxn modelId="{571BD275-6BA8-43BD-A669-A13C09E1D409}" type="presParOf" srcId="{3A168985-7016-4E1E-B5D2-FE92EB07F8E2}" destId="{C4FB26C3-168A-4C7A-9D12-B9BF68A84494}" srcOrd="2" destOrd="0" presId="urn:microsoft.com/office/officeart/2005/8/layout/vList5"/>
    <dgm:cxn modelId="{53422F89-545E-48B9-82EF-5CEBD5F41680}" type="presParOf" srcId="{C4FB26C3-168A-4C7A-9D12-B9BF68A84494}" destId="{E9B1EF27-1746-4C5F-BE25-E27D138FEF33}" srcOrd="0" destOrd="0" presId="urn:microsoft.com/office/officeart/2005/8/layout/vList5"/>
    <dgm:cxn modelId="{9E37565A-C09A-4E09-AFAD-7E4F8FFE2334}" type="presParOf" srcId="{C4FB26C3-168A-4C7A-9D12-B9BF68A84494}" destId="{7F1A6780-252C-4E8C-A228-2ED0DA606D21}" srcOrd="1" destOrd="0" presId="urn:microsoft.com/office/officeart/2005/8/layout/vList5"/>
    <dgm:cxn modelId="{AE6BB69D-68B2-408D-8508-0532E5BEC15A}" type="presParOf" srcId="{3A168985-7016-4E1E-B5D2-FE92EB07F8E2}" destId="{40DC0417-3A36-4DE3-A4D9-BD41DBE434D1}" srcOrd="3" destOrd="0" presId="urn:microsoft.com/office/officeart/2005/8/layout/vList5"/>
    <dgm:cxn modelId="{76FD5521-0B74-41AC-BF4E-53C6D5F81C99}" type="presParOf" srcId="{3A168985-7016-4E1E-B5D2-FE92EB07F8E2}" destId="{919F4538-460F-493B-928F-18F1621CCC80}" srcOrd="4" destOrd="0" presId="urn:microsoft.com/office/officeart/2005/8/layout/vList5"/>
    <dgm:cxn modelId="{0D76436A-2649-4BF0-A89E-3E17A423379E}" type="presParOf" srcId="{919F4538-460F-493B-928F-18F1621CCC80}" destId="{63EF0B98-544E-4EB7-87DD-C15AB29FC677}" srcOrd="0" destOrd="0" presId="urn:microsoft.com/office/officeart/2005/8/layout/vList5"/>
    <dgm:cxn modelId="{A300AEA4-DEFE-4FDB-A0B4-F89CD5B53970}" type="presParOf" srcId="{919F4538-460F-493B-928F-18F1621CCC80}" destId="{A2A88D19-C16D-41C1-8011-15D1B455008E}" srcOrd="1" destOrd="0" presId="urn:microsoft.com/office/officeart/2005/8/layout/vList5"/>
    <dgm:cxn modelId="{3EF51CAC-CA72-47A6-A8DA-F769B9AD25EC}" type="presParOf" srcId="{3A168985-7016-4E1E-B5D2-FE92EB07F8E2}" destId="{CE8D5B9A-BE1D-4D08-93D5-0559B9308171}" srcOrd="5" destOrd="0" presId="urn:microsoft.com/office/officeart/2005/8/layout/vList5"/>
    <dgm:cxn modelId="{9A5D9921-9C4E-40B0-867D-CE50454052C4}" type="presParOf" srcId="{3A168985-7016-4E1E-B5D2-FE92EB07F8E2}" destId="{B8F092F1-6034-4B91-9CE4-B02748EE0BA0}" srcOrd="6" destOrd="0" presId="urn:microsoft.com/office/officeart/2005/8/layout/vList5"/>
    <dgm:cxn modelId="{7283C168-FC4C-4829-A438-936110106176}" type="presParOf" srcId="{B8F092F1-6034-4B91-9CE4-B02748EE0BA0}" destId="{57D9712F-F4D9-4F13-A8BE-3C07A4EC1C6D}" srcOrd="0" destOrd="0" presId="urn:microsoft.com/office/officeart/2005/8/layout/vList5"/>
    <dgm:cxn modelId="{6A5765A6-1957-40F0-BE6B-83C1779EF2EF}" type="presParOf" srcId="{B8F092F1-6034-4B91-9CE4-B02748EE0BA0}" destId="{C0A2C42E-DE2E-4718-ABC7-0C3C91BF3E23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/>
            <a:ahLst/>
            <a:cxnLst>
              <a:cxn ang="0">
                <a:pos x="0" y="1678"/>
              </a:cxn>
              <a:cxn ang="0">
                <a:pos x="0" y="1134"/>
              </a:cxn>
              <a:cxn ang="0">
                <a:pos x="1406" y="0"/>
              </a:cxn>
              <a:cxn ang="0">
                <a:pos x="1406" y="91"/>
              </a:cxn>
              <a:cxn ang="0">
                <a:pos x="0" y="1678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0" y="2"/>
              </a:cxn>
              <a:cxn ang="0">
                <a:pos x="1124" y="1373"/>
              </a:cxn>
              <a:cxn ang="0">
                <a:pos x="1124" y="2036"/>
              </a:cxn>
              <a:cxn ang="0">
                <a:pos x="889" y="4343"/>
              </a:cxn>
              <a:cxn ang="0">
                <a:pos x="526" y="4343"/>
              </a:cxn>
              <a:cxn ang="0">
                <a:pos x="1079" y="2031"/>
              </a:cxn>
              <a:cxn ang="0">
                <a:pos x="1079" y="1383"/>
              </a:cxn>
              <a:cxn ang="0">
                <a:pos x="0" y="0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/>
            <a:ahLst/>
            <a:cxnLst>
              <a:cxn ang="0">
                <a:pos x="181" y="0"/>
              </a:cxn>
              <a:cxn ang="0">
                <a:pos x="1507" y="1379"/>
              </a:cxn>
              <a:cxn ang="0">
                <a:pos x="1507" y="2036"/>
              </a:cxn>
              <a:cxn ang="0">
                <a:pos x="727" y="4334"/>
              </a:cxn>
              <a:cxn ang="0">
                <a:pos x="2" y="4334"/>
              </a:cxn>
              <a:cxn ang="0">
                <a:pos x="2" y="4162"/>
              </a:cxn>
              <a:cxn ang="0">
                <a:pos x="1441" y="1936"/>
              </a:cxn>
              <a:cxn ang="0">
                <a:pos x="1441" y="1447"/>
              </a:cxn>
              <a:cxn ang="0">
                <a:pos x="8" y="434"/>
              </a:cxn>
              <a:cxn ang="0">
                <a:pos x="0" y="6"/>
              </a:cxn>
              <a:cxn ang="0">
                <a:pos x="181" y="0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2557463" y="0"/>
            <a:ext cx="3022600" cy="6858000"/>
          </a:xfrm>
          <a:custGeom>
            <a:avLst/>
            <a:gdLst/>
            <a:ahLst/>
            <a:cxnLst>
              <a:cxn ang="0">
                <a:pos x="1904" y="0"/>
              </a:cxn>
              <a:cxn ang="0">
                <a:pos x="1178" y="0"/>
              </a:cxn>
              <a:cxn ang="0">
                <a:pos x="0" y="1342"/>
              </a:cxn>
              <a:cxn ang="0">
                <a:pos x="0" y="1950"/>
              </a:cxn>
              <a:cxn ang="0">
                <a:pos x="498" y="4354"/>
              </a:cxn>
              <a:cxn ang="0">
                <a:pos x="1088" y="4354"/>
              </a:cxn>
              <a:cxn ang="0">
                <a:pos x="44" y="1985"/>
              </a:cxn>
              <a:cxn ang="0">
                <a:pos x="44" y="1361"/>
              </a:cxn>
              <a:cxn ang="0">
                <a:pos x="1904" y="0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/>
            <a:ahLst/>
            <a:cxnLst>
              <a:cxn ang="0">
                <a:pos x="1708" y="1"/>
              </a:cxn>
              <a:cxn ang="0">
                <a:pos x="1379" y="0"/>
              </a:cxn>
              <a:cxn ang="0">
                <a:pos x="0" y="1189"/>
              </a:cxn>
              <a:cxn ang="0">
                <a:pos x="1708" y="1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/>
            <a:ahLst/>
            <a:cxnLst>
              <a:cxn ang="0">
                <a:pos x="3665" y="0"/>
              </a:cxn>
              <a:cxn ang="0">
                <a:pos x="2122" y="0"/>
              </a:cxn>
              <a:cxn ang="0">
                <a:pos x="0" y="1339"/>
              </a:cxn>
              <a:cxn ang="0">
                <a:pos x="0" y="1950"/>
              </a:cxn>
              <a:cxn ang="0">
                <a:pos x="1215" y="4354"/>
              </a:cxn>
              <a:cxn ang="0">
                <a:pos x="1941" y="4354"/>
              </a:cxn>
              <a:cxn ang="0">
                <a:pos x="72" y="1877"/>
              </a:cxn>
              <a:cxn ang="0">
                <a:pos x="72" y="1361"/>
              </a:cxn>
              <a:cxn ang="0">
                <a:pos x="3846" y="0"/>
              </a:cxn>
              <a:cxn ang="0">
                <a:pos x="2122" y="0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15" y="1197"/>
              </a:cxn>
              <a:cxn ang="0">
                <a:pos x="1415" y="1862"/>
              </a:cxn>
              <a:cxn ang="0">
                <a:pos x="0" y="3770"/>
              </a:cxn>
              <a:cxn ang="0">
                <a:pos x="0" y="3272"/>
              </a:cxn>
              <a:cxn ang="0">
                <a:pos x="1376" y="1801"/>
              </a:cxn>
              <a:cxn ang="0">
                <a:pos x="1376" y="1272"/>
              </a:cxn>
              <a:cxn ang="0">
                <a:pos x="6" y="962"/>
              </a:cxn>
              <a:cxn ang="0">
                <a:pos x="0" y="0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/>
            <a:ahLst/>
            <a:cxnLst>
              <a:cxn ang="0">
                <a:pos x="4115" y="0"/>
              </a:cxn>
              <a:cxn ang="0">
                <a:pos x="4120" y="500"/>
              </a:cxn>
              <a:cxn ang="0">
                <a:pos x="61" y="1059"/>
              </a:cxn>
              <a:cxn ang="0">
                <a:pos x="61" y="1466"/>
              </a:cxn>
              <a:cxn ang="0">
                <a:pos x="2419" y="3915"/>
              </a:cxn>
              <a:cxn ang="0">
                <a:pos x="1830" y="3915"/>
              </a:cxn>
              <a:cxn ang="0">
                <a:pos x="0" y="1449"/>
              </a:cxn>
              <a:cxn ang="0">
                <a:pos x="0" y="967"/>
              </a:cxn>
              <a:cxn ang="0">
                <a:pos x="4115" y="0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/>
            <a:ahLst/>
            <a:cxnLst>
              <a:cxn ang="0">
                <a:pos x="4131" y="0"/>
              </a:cxn>
              <a:cxn ang="0">
                <a:pos x="4126" y="494"/>
              </a:cxn>
              <a:cxn ang="0">
                <a:pos x="55" y="1404"/>
              </a:cxn>
              <a:cxn ang="0">
                <a:pos x="55" y="1853"/>
              </a:cxn>
              <a:cxn ang="0">
                <a:pos x="3156" y="4348"/>
              </a:cxn>
              <a:cxn ang="0">
                <a:pos x="2067" y="4348"/>
              </a:cxn>
              <a:cxn ang="0">
                <a:pos x="0" y="1882"/>
              </a:cxn>
              <a:cxn ang="0">
                <a:pos x="0" y="1355"/>
              </a:cxn>
              <a:cxn ang="0">
                <a:pos x="3615" y="0"/>
              </a:cxn>
              <a:cxn ang="0">
                <a:pos x="4131" y="0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/>
            <a:ahLst/>
            <a:cxnLst>
              <a:cxn ang="0">
                <a:pos x="0" y="1315"/>
              </a:cxn>
              <a:cxn ang="0">
                <a:pos x="2858" y="0"/>
              </a:cxn>
              <a:cxn ang="0">
                <a:pos x="3629" y="0"/>
              </a:cxn>
              <a:cxn ang="0">
                <a:pos x="0" y="1315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32" y="2495"/>
              </a:cxn>
              <a:cxn ang="0">
                <a:pos x="1814" y="2495"/>
              </a:cxn>
              <a:cxn ang="0">
                <a:pos x="0" y="0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/>
            <a:ahLst/>
            <a:cxnLst>
              <a:cxn ang="0">
                <a:pos x="1425" y="1206"/>
              </a:cxn>
              <a:cxn ang="0">
                <a:pos x="0" y="0"/>
              </a:cxn>
              <a:cxn ang="0">
                <a:pos x="0" y="186"/>
              </a:cxn>
              <a:cxn ang="0">
                <a:pos x="1425" y="1206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/>
            <a:ahLst/>
            <a:cxnLst>
              <a:cxn ang="0">
                <a:pos x="0" y="2248"/>
              </a:cxn>
              <a:cxn ang="0">
                <a:pos x="1466" y="0"/>
              </a:cxn>
              <a:cxn ang="0">
                <a:pos x="194" y="2370"/>
              </a:cxn>
              <a:cxn ang="0">
                <a:pos x="4" y="2364"/>
              </a:cxn>
              <a:cxn ang="0">
                <a:pos x="0" y="2248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643"/>
              </a:cxn>
              <a:cxn ang="0">
                <a:pos x="1410" y="564"/>
              </a:cxn>
              <a:cxn ang="0">
                <a:pos x="1410" y="1049"/>
              </a:cxn>
              <a:cxn ang="0">
                <a:pos x="0" y="2852"/>
              </a:cxn>
              <a:cxn ang="0">
                <a:pos x="0" y="3317"/>
              </a:cxn>
              <a:cxn ang="0">
                <a:pos x="1460" y="1062"/>
              </a:cxn>
              <a:cxn ang="0">
                <a:pos x="1460" y="505"/>
              </a:cxn>
              <a:cxn ang="0">
                <a:pos x="6" y="0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0" y="-19050"/>
            <a:ext cx="915352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115" name="Picture 19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141788" y="4041775"/>
            <a:ext cx="415925" cy="415925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3787775"/>
            <a:ext cx="7772400" cy="88582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gray">
          <a:xfrm>
            <a:off x="7561263" y="5476875"/>
            <a:ext cx="1196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>
                <a:solidFill>
                  <a:srgbClr val="FF7F00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gray">
          <a:xfrm>
            <a:off x="6618288" y="5781675"/>
            <a:ext cx="2139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Times New Roman" pitchFamily="18" charset="0"/>
              </a:rPr>
              <a:t>www.themegallery.com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41313" y="722313"/>
            <a:ext cx="8478837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/>
            <a:ahLst/>
            <a:cxnLst>
              <a:cxn ang="0">
                <a:pos x="312" y="0"/>
              </a:cxn>
              <a:cxn ang="0">
                <a:pos x="528" y="444"/>
              </a:cxn>
              <a:cxn ang="0">
                <a:pos x="696" y="960"/>
              </a:cxn>
              <a:cxn ang="0">
                <a:pos x="426" y="4314"/>
              </a:cxn>
              <a:cxn ang="0">
                <a:pos x="108" y="4314"/>
              </a:cxn>
              <a:cxn ang="0">
                <a:pos x="648" y="960"/>
              </a:cxn>
              <a:cxn ang="0">
                <a:pos x="456" y="432"/>
              </a:cxn>
              <a:cxn ang="0">
                <a:pos x="0" y="0"/>
              </a:cxn>
              <a:cxn ang="0">
                <a:pos x="312" y="0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36" y="0"/>
              </a:cxn>
              <a:cxn ang="0">
                <a:pos x="4590" y="450"/>
              </a:cxn>
              <a:cxn ang="0">
                <a:pos x="4752" y="972"/>
              </a:cxn>
              <a:cxn ang="0">
                <a:pos x="3600" y="4320"/>
              </a:cxn>
              <a:cxn ang="0">
                <a:pos x="3312" y="4320"/>
              </a:cxn>
              <a:cxn ang="0">
                <a:pos x="4712" y="994"/>
              </a:cxn>
              <a:cxn ang="0">
                <a:pos x="4518" y="524"/>
              </a:cxn>
              <a:cxn ang="0">
                <a:pos x="0" y="0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/>
            <a:ahLst/>
            <a:cxnLst>
              <a:cxn ang="0">
                <a:pos x="384" y="3276"/>
              </a:cxn>
              <a:cxn ang="0">
                <a:pos x="1884" y="0"/>
              </a:cxn>
              <a:cxn ang="0">
                <a:pos x="0" y="3276"/>
              </a:cxn>
              <a:cxn ang="0">
                <a:pos x="384" y="3276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2" y="475"/>
              </a:cxn>
              <a:cxn ang="0">
                <a:pos x="3210" y="936"/>
              </a:cxn>
              <a:cxn ang="0">
                <a:pos x="1728" y="4320"/>
              </a:cxn>
              <a:cxn ang="0">
                <a:pos x="1872" y="4320"/>
              </a:cxn>
              <a:cxn ang="0">
                <a:pos x="3258" y="912"/>
              </a:cxn>
              <a:cxn ang="0">
                <a:pos x="3120" y="432"/>
              </a:cxn>
              <a:cxn ang="0">
                <a:pos x="1296" y="0"/>
              </a:cxn>
              <a:cxn ang="0">
                <a:pos x="0" y="0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0" y="96"/>
              </a:cxn>
              <a:cxn ang="0">
                <a:pos x="354" y="690"/>
              </a:cxn>
              <a:cxn ang="0">
                <a:pos x="480" y="720"/>
              </a:cxn>
              <a:cxn ang="0">
                <a:pos x="480" y="576"/>
              </a:cxn>
              <a:cxn ang="0">
                <a:pos x="48" y="96"/>
              </a:cxn>
              <a:cxn ang="0">
                <a:pos x="89" y="0"/>
              </a:cxn>
              <a:cxn ang="0">
                <a:pos x="48" y="0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/>
            <a:ahLst/>
            <a:cxnLst>
              <a:cxn ang="0">
                <a:pos x="336" y="336"/>
              </a:cxn>
              <a:cxn ang="0">
                <a:pos x="0" y="0"/>
              </a:cxn>
              <a:cxn ang="0">
                <a:pos x="336" y="240"/>
              </a:cxn>
              <a:cxn ang="0">
                <a:pos x="336" y="336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6" y="0"/>
                </a:cxn>
                <a:cxn ang="0">
                  <a:pos x="1854" y="402"/>
                </a:cxn>
                <a:cxn ang="0">
                  <a:pos x="2058" y="972"/>
                </a:cxn>
                <a:cxn ang="0">
                  <a:pos x="1296" y="4320"/>
                </a:cxn>
                <a:cxn ang="0">
                  <a:pos x="720" y="4320"/>
                </a:cxn>
                <a:cxn ang="0">
                  <a:pos x="1920" y="912"/>
                </a:cxn>
                <a:cxn ang="0">
                  <a:pos x="1776" y="432"/>
                </a:cxn>
                <a:cxn ang="0">
                  <a:pos x="0" y="0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/>
              <a:ahLst/>
              <a:cxnLst>
                <a:cxn ang="0">
                  <a:pos x="0" y="3264"/>
                </a:cxn>
                <a:cxn ang="0">
                  <a:pos x="1152" y="0"/>
                </a:cxn>
                <a:cxn ang="0">
                  <a:pos x="96" y="3264"/>
                </a:cxn>
                <a:cxn ang="0">
                  <a:pos x="0" y="3264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42875" y="765175"/>
            <a:ext cx="8858250" cy="5943600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81000" y="676275"/>
            <a:ext cx="6248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43" name="Picture 19" descr="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>
            <a:off x="500063" y="577850"/>
            <a:ext cx="371475" cy="3714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03288" y="198438"/>
            <a:ext cx="6302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00760" y="3786190"/>
            <a:ext cx="2714612" cy="885825"/>
          </a:xfrm>
        </p:spPr>
        <p:txBody>
          <a:bodyPr/>
          <a:lstStyle/>
          <a:p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Shapes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4857760"/>
            <a:ext cx="2500330" cy="457200"/>
          </a:xfrm>
        </p:spPr>
        <p:txBody>
          <a:bodyPr/>
          <a:lstStyle/>
          <a:p>
            <a:r>
              <a:rPr lang="en-US" dirty="0" smtClean="0"/>
              <a:t>Unit 7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215206" y="2285992"/>
            <a:ext cx="142876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429256" y="2071678"/>
            <a:ext cx="1500198" cy="1500198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357430"/>
            <a:ext cx="2500330" cy="12144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857620" y="3643314"/>
            <a:ext cx="1714512" cy="157163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9" y="198438"/>
            <a:ext cx="2382828" cy="1143000"/>
          </a:xfrm>
        </p:spPr>
        <p:txBody>
          <a:bodyPr/>
          <a:lstStyle/>
          <a:p>
            <a:r>
              <a:rPr lang="en-US" dirty="0" smtClean="0"/>
              <a:t>Shapes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3071810"/>
            <a:ext cx="3214710" cy="78581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6200000">
            <a:off x="1321571" y="2250273"/>
            <a:ext cx="785818" cy="2428892"/>
          </a:xfrm>
          <a:prstGeom prst="triangle">
            <a:avLst>
              <a:gd name="adj" fmla="val 0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5553326">
            <a:off x="7101383" y="2394391"/>
            <a:ext cx="787370" cy="2241359"/>
          </a:xfrm>
          <a:prstGeom prst="triangle">
            <a:avLst>
              <a:gd name="adj" fmla="val 84406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3714752"/>
            <a:ext cx="214314" cy="42862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3714752"/>
            <a:ext cx="285752" cy="50006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20625196">
            <a:off x="795770" y="3356077"/>
            <a:ext cx="547188" cy="330130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20481824">
            <a:off x="1412666" y="3069034"/>
            <a:ext cx="500066" cy="428628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20508745">
            <a:off x="1983196" y="2853393"/>
            <a:ext cx="500066" cy="428628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714480" y="3571876"/>
            <a:ext cx="214314" cy="214314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214546" y="3429000"/>
            <a:ext cx="214314" cy="214314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643174" y="3214686"/>
            <a:ext cx="214314" cy="214314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500298" y="3643314"/>
            <a:ext cx="214314" cy="214314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143240" y="2786058"/>
            <a:ext cx="571504" cy="285752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3714744" y="2786058"/>
            <a:ext cx="571504" cy="285752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4357686" y="2714620"/>
            <a:ext cx="642942" cy="357190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000628" y="2714620"/>
            <a:ext cx="642942" cy="357190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643570" y="2714620"/>
            <a:ext cx="642942" cy="357190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214678" y="3286124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714744" y="3143248"/>
            <a:ext cx="142876" cy="142876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000496" y="3500438"/>
            <a:ext cx="214314" cy="214314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357686" y="3214686"/>
            <a:ext cx="214314" cy="142876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786314" y="3571876"/>
            <a:ext cx="214314" cy="214314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143504" y="3143248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786446" y="3571876"/>
            <a:ext cx="214314" cy="214314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000760" y="3143248"/>
            <a:ext cx="214314" cy="214314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10800000">
            <a:off x="7072330" y="3643314"/>
            <a:ext cx="1357322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Равнобедренный треугольник 30"/>
          <p:cNvSpPr/>
          <p:nvPr/>
        </p:nvSpPr>
        <p:spPr>
          <a:xfrm rot="358744">
            <a:off x="7076922" y="3553462"/>
            <a:ext cx="348007" cy="106324"/>
          </a:xfrm>
          <a:prstGeom prst="triangle">
            <a:avLst>
              <a:gd name="adj" fmla="val 60756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 rot="262876">
            <a:off x="7431881" y="3627007"/>
            <a:ext cx="423907" cy="78015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715140" y="2928934"/>
            <a:ext cx="285752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072330" y="3000372"/>
            <a:ext cx="285752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714348" y="4643447"/>
            <a:ext cx="3071834" cy="21236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Triangle</a:t>
            </a:r>
          </a:p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Rectangle</a:t>
            </a:r>
          </a:p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Circle</a:t>
            </a:r>
            <a:endParaRPr lang="ru-RU" b="1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0000"/>
                </a:solidFill>
              </a:rPr>
              <a:t>AB c 27-D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20130909_232753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 contrast="20000"/>
          </a:blip>
          <a:srcRect l="14486" t="5682" r="53551" b="4349"/>
          <a:stretch>
            <a:fillRect/>
          </a:stretch>
        </p:blipFill>
        <p:spPr>
          <a:xfrm rot="16200000">
            <a:off x="1897044" y="-325464"/>
            <a:ext cx="5286412" cy="8509060"/>
          </a:xfrm>
        </p:spPr>
      </p:pic>
      <p:sp>
        <p:nvSpPr>
          <p:cNvPr id="5" name="Стрелка вправо 4"/>
          <p:cNvSpPr/>
          <p:nvPr/>
        </p:nvSpPr>
        <p:spPr>
          <a:xfrm>
            <a:off x="0" y="3571876"/>
            <a:ext cx="1500166" cy="64294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window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7643834" y="3643314"/>
            <a:ext cx="1143008" cy="571504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sail</a:t>
            </a:r>
            <a:endParaRPr lang="ru-RU" b="1" dirty="0"/>
          </a:p>
        </p:txBody>
      </p:sp>
      <p:sp>
        <p:nvSpPr>
          <p:cNvPr id="8" name="Стрелка влево 7"/>
          <p:cNvSpPr/>
          <p:nvPr/>
        </p:nvSpPr>
        <p:spPr>
          <a:xfrm rot="1140935">
            <a:off x="3208999" y="5787361"/>
            <a:ext cx="1428760" cy="642942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wheel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трелка влево 8"/>
          <p:cNvSpPr/>
          <p:nvPr/>
        </p:nvSpPr>
        <p:spPr>
          <a:xfrm rot="19570706">
            <a:off x="2343144" y="3994035"/>
            <a:ext cx="1055949" cy="714380"/>
          </a:xfrm>
          <a:prstGeom prst="leftArrow">
            <a:avLst>
              <a:gd name="adj1" fmla="val 48968"/>
              <a:gd name="adj2" fmla="val 4679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light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811984" cy="1143000"/>
          </a:xfrm>
        </p:spPr>
        <p:txBody>
          <a:bodyPr/>
          <a:lstStyle/>
          <a:p>
            <a:r>
              <a:rPr lang="ru-RU" dirty="0" smtClean="0"/>
              <a:t>Числительные с 11 - 19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6329378" cy="261461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4</a:t>
            </a:r>
            <a:r>
              <a:rPr lang="ru-RU" sz="4800" b="1" dirty="0" smtClean="0"/>
              <a:t> + </a:t>
            </a:r>
            <a:r>
              <a:rPr lang="en-US" sz="4800" b="1" dirty="0" smtClean="0">
                <a:solidFill>
                  <a:srgbClr val="0070C0"/>
                </a:solidFill>
              </a:rPr>
              <a:t>teen</a:t>
            </a:r>
            <a:r>
              <a:rPr lang="en-US" sz="4800" b="1" dirty="0" smtClean="0"/>
              <a:t>=</a:t>
            </a:r>
            <a:r>
              <a:rPr lang="en-US" sz="4800" b="1" dirty="0" smtClean="0">
                <a:solidFill>
                  <a:srgbClr val="FF0000"/>
                </a:solidFill>
              </a:rPr>
              <a:t>four</a:t>
            </a:r>
            <a:r>
              <a:rPr lang="en-US" sz="4800" b="1" dirty="0" smtClean="0">
                <a:solidFill>
                  <a:srgbClr val="0070C0"/>
                </a:solidFill>
              </a:rPr>
              <a:t>teen </a:t>
            </a:r>
            <a:r>
              <a:rPr lang="en-US" sz="4800" b="1" dirty="0" smtClean="0"/>
              <a:t>14</a:t>
            </a:r>
          </a:p>
          <a:p>
            <a:pPr>
              <a:buNone/>
            </a:pPr>
            <a:r>
              <a:rPr lang="en-US" sz="4800" dirty="0" smtClean="0"/>
              <a:t>5 + </a:t>
            </a:r>
            <a:r>
              <a:rPr lang="en-US" sz="4800" b="1" dirty="0" smtClean="0">
                <a:solidFill>
                  <a:srgbClr val="0070C0"/>
                </a:solidFill>
              </a:rPr>
              <a:t>teen</a:t>
            </a:r>
            <a:r>
              <a:rPr lang="en-US" sz="4800" b="1" dirty="0" smtClean="0"/>
              <a:t>=</a:t>
            </a:r>
            <a:r>
              <a:rPr lang="en-US" sz="4800" b="1" dirty="0" smtClean="0">
                <a:solidFill>
                  <a:srgbClr val="FF0000"/>
                </a:solidFill>
              </a:rPr>
              <a:t>fif</a:t>
            </a:r>
            <a:r>
              <a:rPr lang="en-US" sz="4800" b="1" dirty="0" smtClean="0">
                <a:solidFill>
                  <a:srgbClr val="0070C0"/>
                </a:solidFill>
              </a:rPr>
              <a:t>teen </a:t>
            </a:r>
            <a:r>
              <a:rPr lang="en-US" sz="4800" b="1" dirty="0" smtClean="0"/>
              <a:t>15</a:t>
            </a:r>
          </a:p>
          <a:p>
            <a:pPr>
              <a:buNone/>
            </a:pPr>
            <a:r>
              <a:rPr lang="en-US" sz="4800" b="1" dirty="0" smtClean="0"/>
              <a:t>6 + </a:t>
            </a:r>
            <a:r>
              <a:rPr lang="en-US" sz="4800" b="1" dirty="0" smtClean="0">
                <a:solidFill>
                  <a:srgbClr val="0070C0"/>
                </a:solidFill>
              </a:rPr>
              <a:t>teen</a:t>
            </a:r>
            <a:r>
              <a:rPr lang="en-US" sz="4800" b="1" dirty="0" smtClean="0"/>
              <a:t>=… 16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5333790" y="3357562"/>
            <a:ext cx="381021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/>
              <a:t>Исключения : </a:t>
            </a:r>
            <a:endParaRPr lang="en-US" sz="4000" b="1" dirty="0" smtClean="0"/>
          </a:p>
          <a:p>
            <a:r>
              <a:rPr lang="ru-RU" sz="4000" b="1" dirty="0" smtClean="0"/>
              <a:t>11 – </a:t>
            </a:r>
            <a:r>
              <a:rPr lang="en-US" sz="4000" b="1" dirty="0" smtClean="0"/>
              <a:t>eleven</a:t>
            </a:r>
          </a:p>
          <a:p>
            <a:r>
              <a:rPr lang="en-US" sz="4000" b="1" dirty="0" smtClean="0"/>
              <a:t>12 - twelve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5357826"/>
            <a:ext cx="877676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How many       -s  are there in the picture?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571736" y="6150114"/>
            <a:ext cx="4857784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There are               .</a:t>
            </a:r>
            <a:endParaRPr lang="ru-RU" sz="4000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71736" y="5143512"/>
            <a:ext cx="785818" cy="7143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This/these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Единственное число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dirty="0" smtClean="0"/>
              <a:t>This is </a:t>
            </a:r>
            <a:r>
              <a:rPr lang="en-US" dirty="0" smtClean="0"/>
              <a:t>a river.</a:t>
            </a:r>
          </a:p>
          <a:p>
            <a:pPr>
              <a:buNone/>
            </a:pPr>
            <a:r>
              <a:rPr lang="en-US" dirty="0" smtClean="0"/>
              <a:t>I like </a:t>
            </a:r>
            <a:r>
              <a:rPr lang="en-US" b="1" dirty="0" smtClean="0"/>
              <a:t>this picture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What </a:t>
            </a:r>
            <a:r>
              <a:rPr lang="en-US" b="1" dirty="0" smtClean="0"/>
              <a:t>is this</a:t>
            </a:r>
            <a:r>
              <a:rPr lang="en-US" dirty="0" smtClean="0"/>
              <a:t>? – </a:t>
            </a:r>
          </a:p>
          <a:p>
            <a:pPr>
              <a:buNone/>
            </a:pPr>
            <a:r>
              <a:rPr lang="en-US" b="1" dirty="0" smtClean="0"/>
              <a:t>     This is </a:t>
            </a:r>
            <a:r>
              <a:rPr lang="en-US" dirty="0" smtClean="0"/>
              <a:t>a village.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Множественное число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 smtClean="0"/>
              <a:t>These are </a:t>
            </a:r>
            <a:r>
              <a:rPr lang="en-US" dirty="0" smtClean="0"/>
              <a:t>duck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I like </a:t>
            </a:r>
            <a:r>
              <a:rPr lang="en-US" b="1" dirty="0" smtClean="0"/>
              <a:t>these picture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What </a:t>
            </a:r>
            <a:r>
              <a:rPr lang="en-US" b="1" dirty="0" smtClean="0"/>
              <a:t>are these</a:t>
            </a:r>
            <a:r>
              <a:rPr lang="en-US" dirty="0" smtClean="0"/>
              <a:t>? – </a:t>
            </a:r>
          </a:p>
          <a:p>
            <a:pPr>
              <a:buNone/>
            </a:pPr>
            <a:r>
              <a:rPr lang="en-US" b="1" dirty="0" smtClean="0"/>
              <a:t>       These are </a:t>
            </a:r>
            <a:r>
              <a:rPr lang="en-US" dirty="0" smtClean="0"/>
              <a:t>house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. </a:t>
            </a:r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AB c28-F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20130909_232804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 contrast="20000"/>
          </a:blip>
          <a:srcRect l="34611" t="8839" r="19221" b="2771"/>
          <a:stretch>
            <a:fillRect/>
          </a:stretch>
        </p:blipFill>
        <p:spPr>
          <a:xfrm rot="16200000">
            <a:off x="1946016" y="-231561"/>
            <a:ext cx="5323407" cy="8215371"/>
          </a:xfr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task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Домашнее задание</a:t>
            </a:r>
          </a:p>
          <a:p>
            <a:pPr>
              <a:buNone/>
            </a:pPr>
            <a:r>
              <a:rPr lang="ru-RU" dirty="0" smtClean="0"/>
              <a:t>АВ с 28 </a:t>
            </a:r>
            <a:r>
              <a:rPr lang="en-US" dirty="0" smtClean="0"/>
              <a:t>F</a:t>
            </a:r>
          </a:p>
          <a:p>
            <a:pPr>
              <a:buNone/>
            </a:pPr>
            <a:r>
              <a:rPr lang="en-US" dirty="0" smtClean="0"/>
              <a:t>AB c 26 - A</a:t>
            </a:r>
            <a:endParaRPr lang="ru-RU" dirty="0"/>
          </a:p>
        </p:txBody>
      </p:sp>
      <p:pic>
        <p:nvPicPr>
          <p:cNvPr id="4" name="Рисунок 3" descr="12239128251pxyx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2928934"/>
            <a:ext cx="4889520" cy="3667140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576TGp_report_light</Template>
  <TotalTime>29</TotalTime>
  <Words>154</Words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Default Design</vt:lpstr>
      <vt:lpstr>Shapes</vt:lpstr>
      <vt:lpstr>Shapes</vt:lpstr>
      <vt:lpstr>AB c 27-D</vt:lpstr>
      <vt:lpstr>Числительные с 11 - 19</vt:lpstr>
      <vt:lpstr>Вспомни</vt:lpstr>
      <vt:lpstr>This/these</vt:lpstr>
      <vt:lpstr>AB c28-F</vt:lpstr>
      <vt:lpstr>Home task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Shapes</dc:title>
  <cp:lastModifiedBy>Ekaterina</cp:lastModifiedBy>
  <cp:revision>4</cp:revision>
  <dcterms:modified xsi:type="dcterms:W3CDTF">2013-11-06T03:50:34Z</dcterms:modified>
</cp:coreProperties>
</file>