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sldIdLst>
    <p:sldId id="256" r:id="rId2"/>
    <p:sldId id="265" r:id="rId3"/>
    <p:sldId id="258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17"/>
          <p:cNvSpPr>
            <a:spLocks noChangeArrowheads="1"/>
          </p:cNvSpPr>
          <p:nvPr/>
        </p:nvSpPr>
        <p:spPr bwMode="gray">
          <a:xfrm>
            <a:off x="0" y="6751638"/>
            <a:ext cx="9144000" cy="106362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2286000" y="0"/>
            <a:ext cx="2287588" cy="4960938"/>
            <a:chOff x="1440" y="0"/>
            <a:chExt cx="1441" cy="3125"/>
          </a:xfrm>
        </p:grpSpPr>
        <p:sp>
          <p:nvSpPr>
            <p:cNvPr id="3080" name="Rectangle 8"/>
            <p:cNvSpPr>
              <a:spLocks noChangeArrowheads="1"/>
            </p:cNvSpPr>
            <p:nvPr userDrawn="1"/>
          </p:nvSpPr>
          <p:spPr bwMode="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7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6" name="Rectangle 14"/>
            <p:cNvSpPr>
              <a:spLocks noChangeArrowheads="1"/>
            </p:cNvSpPr>
            <p:nvPr userDrawn="1"/>
          </p:nvSpPr>
          <p:spPr bwMode="gray">
            <a:xfrm>
              <a:off x="1681" y="0"/>
              <a:ext cx="1053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2">
                    <a:alpha val="7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91" name="Rectangle 19"/>
            <p:cNvSpPr>
              <a:spLocks noChangeArrowheads="1"/>
            </p:cNvSpPr>
            <p:nvPr userDrawn="1"/>
          </p:nvSpPr>
          <p:spPr bwMode="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5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39"/>
          <p:cNvGrpSpPr>
            <a:grpSpLocks/>
          </p:cNvGrpSpPr>
          <p:nvPr/>
        </p:nvGrpSpPr>
        <p:grpSpPr bwMode="auto">
          <a:xfrm>
            <a:off x="4575175" y="0"/>
            <a:ext cx="2286000" cy="3716338"/>
            <a:chOff x="2882" y="0"/>
            <a:chExt cx="1440" cy="2341"/>
          </a:xfrm>
        </p:grpSpPr>
        <p:sp>
          <p:nvSpPr>
            <p:cNvPr id="3084" name="Rectangle 12"/>
            <p:cNvSpPr>
              <a:spLocks noChangeArrowheads="1"/>
            </p:cNvSpPr>
            <p:nvPr userDrawn="1"/>
          </p:nvSpPr>
          <p:spPr bwMode="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7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5" name="Rectangle 13"/>
            <p:cNvSpPr>
              <a:spLocks noChangeArrowheads="1"/>
            </p:cNvSpPr>
            <p:nvPr userDrawn="1"/>
          </p:nvSpPr>
          <p:spPr bwMode="gray">
            <a:xfrm>
              <a:off x="2882" y="0"/>
              <a:ext cx="81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  <a:alpha val="30000"/>
                  </a:schemeClr>
                </a:gs>
                <a:gs pos="50000">
                  <a:schemeClr val="hlink">
                    <a:alpha val="7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92" name="Rectangle 20"/>
            <p:cNvSpPr>
              <a:spLocks noChangeArrowheads="1"/>
            </p:cNvSpPr>
            <p:nvPr userDrawn="1"/>
          </p:nvSpPr>
          <p:spPr bwMode="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5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40"/>
          <p:cNvGrpSpPr>
            <a:grpSpLocks/>
          </p:cNvGrpSpPr>
          <p:nvPr/>
        </p:nvGrpSpPr>
        <p:grpSpPr bwMode="auto">
          <a:xfrm>
            <a:off x="6858000" y="0"/>
            <a:ext cx="2286000" cy="4941888"/>
            <a:chOff x="4320" y="0"/>
            <a:chExt cx="1440" cy="3113"/>
          </a:xfrm>
        </p:grpSpPr>
        <p:sp>
          <p:nvSpPr>
            <p:cNvPr id="3083" name="Rectangle 11"/>
            <p:cNvSpPr>
              <a:spLocks noChangeArrowheads="1"/>
            </p:cNvSpPr>
            <p:nvPr userDrawn="1"/>
          </p:nvSpPr>
          <p:spPr bwMode="gray">
            <a:xfrm>
              <a:off x="4320" y="0"/>
              <a:ext cx="112" cy="2655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  <a:alpha val="0"/>
                  </a:schemeClr>
                </a:gs>
                <a:gs pos="50000">
                  <a:schemeClr val="folHlink">
                    <a:alpha val="70000"/>
                  </a:schemeClr>
                </a:gs>
                <a:gs pos="100000">
                  <a:schemeClr val="fol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5" name="Group 38"/>
            <p:cNvGrpSpPr>
              <a:grpSpLocks/>
            </p:cNvGrpSpPr>
            <p:nvPr userDrawn="1"/>
          </p:nvGrpSpPr>
          <p:grpSpPr bwMode="auto">
            <a:xfrm>
              <a:off x="4320" y="0"/>
              <a:ext cx="1440" cy="3113"/>
              <a:chOff x="4320" y="0"/>
              <a:chExt cx="1440" cy="3113"/>
            </a:xfrm>
          </p:grpSpPr>
          <p:sp>
            <p:nvSpPr>
              <p:cNvPr id="3081" name="Rectangle 9"/>
              <p:cNvSpPr>
                <a:spLocks noChangeArrowheads="1"/>
              </p:cNvSpPr>
              <p:nvPr userDrawn="1"/>
            </p:nvSpPr>
            <p:spPr bwMode="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7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82" name="Rectangle 10"/>
              <p:cNvSpPr>
                <a:spLocks noChangeArrowheads="1"/>
              </p:cNvSpPr>
              <p:nvPr userDrawn="1"/>
            </p:nvSpPr>
            <p:spPr bwMode="gray">
              <a:xfrm>
                <a:off x="5420" y="0"/>
                <a:ext cx="340" cy="2655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  <a:gs pos="50000">
                    <a:schemeClr val="folHlink">
                      <a:alpha val="7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93" name="Rectangle 21"/>
              <p:cNvSpPr>
                <a:spLocks noChangeArrowheads="1"/>
              </p:cNvSpPr>
              <p:nvPr userDrawn="1"/>
            </p:nvSpPr>
            <p:spPr bwMode="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5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6" name="Group 34"/>
          <p:cNvGrpSpPr>
            <a:grpSpLocks/>
          </p:cNvGrpSpPr>
          <p:nvPr/>
        </p:nvGrpSpPr>
        <p:grpSpPr bwMode="auto">
          <a:xfrm>
            <a:off x="0" y="0"/>
            <a:ext cx="2286000" cy="3714750"/>
            <a:chOff x="0" y="0"/>
            <a:chExt cx="1440" cy="2340"/>
          </a:xfrm>
        </p:grpSpPr>
        <p:sp>
          <p:nvSpPr>
            <p:cNvPr id="3079" name="Rectangle 7"/>
            <p:cNvSpPr>
              <a:spLocks noChangeArrowheads="1"/>
            </p:cNvSpPr>
            <p:nvPr userDrawn="1"/>
          </p:nvSpPr>
          <p:spPr bwMode="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7" name="Rectangle 15"/>
            <p:cNvSpPr>
              <a:spLocks noChangeArrowheads="1"/>
            </p:cNvSpPr>
            <p:nvPr userDrawn="1"/>
          </p:nvSpPr>
          <p:spPr bwMode="gray">
            <a:xfrm>
              <a:off x="1338" y="0"/>
              <a:ext cx="102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8" name="Rectangle 16"/>
            <p:cNvSpPr>
              <a:spLocks noChangeArrowheads="1"/>
            </p:cNvSpPr>
            <p:nvPr userDrawn="1"/>
          </p:nvSpPr>
          <p:spPr bwMode="gray">
            <a:xfrm>
              <a:off x="0" y="0"/>
              <a:ext cx="486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94" name="Rectangle 22"/>
            <p:cNvSpPr>
              <a:spLocks noChangeArrowheads="1"/>
            </p:cNvSpPr>
            <p:nvPr userDrawn="1"/>
          </p:nvSpPr>
          <p:spPr bwMode="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41"/>
          <p:cNvGrpSpPr>
            <a:grpSpLocks/>
          </p:cNvGrpSpPr>
          <p:nvPr/>
        </p:nvGrpSpPr>
        <p:grpSpPr bwMode="auto">
          <a:xfrm>
            <a:off x="0" y="0"/>
            <a:ext cx="9144000" cy="171450"/>
            <a:chOff x="0" y="0"/>
            <a:chExt cx="5760" cy="108"/>
          </a:xfrm>
        </p:grpSpPr>
        <p:sp>
          <p:nvSpPr>
            <p:cNvPr id="3096" name="Rectangle 24"/>
            <p:cNvSpPr>
              <a:spLocks noChangeArrowheads="1"/>
            </p:cNvSpPr>
            <p:nvPr userDrawn="1"/>
          </p:nvSpPr>
          <p:spPr bwMode="gray">
            <a:xfrm>
              <a:off x="0" y="0"/>
              <a:ext cx="1440" cy="10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97" name="Rectangle 25"/>
            <p:cNvSpPr>
              <a:spLocks noChangeArrowheads="1"/>
            </p:cNvSpPr>
            <p:nvPr userDrawn="1"/>
          </p:nvSpPr>
          <p:spPr bwMode="gray">
            <a:xfrm>
              <a:off x="1440" y="0"/>
              <a:ext cx="1441" cy="10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98" name="Rectangle 26"/>
            <p:cNvSpPr>
              <a:spLocks noChangeArrowheads="1"/>
            </p:cNvSpPr>
            <p:nvPr userDrawn="1"/>
          </p:nvSpPr>
          <p:spPr bwMode="gray">
            <a:xfrm>
              <a:off x="2882" y="0"/>
              <a:ext cx="1440" cy="10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99" name="Rectangle 27"/>
            <p:cNvSpPr>
              <a:spLocks noChangeArrowheads="1"/>
            </p:cNvSpPr>
            <p:nvPr userDrawn="1"/>
          </p:nvSpPr>
          <p:spPr bwMode="gray">
            <a:xfrm>
              <a:off x="4320" y="0"/>
              <a:ext cx="1440" cy="10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3100" name="Picture 28" descr="1"/>
          <p:cNvPicPr>
            <a:picLocks noChangeAspect="1" noChangeArrowheads="1"/>
          </p:cNvPicPr>
          <p:nvPr/>
        </p:nvPicPr>
        <p:blipFill>
          <a:blip r:embed="rId2"/>
          <a:srcRect r="20134"/>
          <a:stretch>
            <a:fillRect/>
          </a:stretch>
        </p:blipFill>
        <p:spPr bwMode="gray">
          <a:xfrm>
            <a:off x="7164388" y="908050"/>
            <a:ext cx="1979612" cy="3889375"/>
          </a:xfrm>
          <a:prstGeom prst="rect">
            <a:avLst/>
          </a:prstGeom>
          <a:noFill/>
        </p:spPr>
      </p:pic>
      <p:pic>
        <p:nvPicPr>
          <p:cNvPr id="3101" name="Picture 29" descr="2"/>
          <p:cNvPicPr>
            <a:picLocks noChangeAspect="1" noChangeArrowheads="1"/>
          </p:cNvPicPr>
          <p:nvPr/>
        </p:nvPicPr>
        <p:blipFill>
          <a:blip r:embed="rId3"/>
          <a:srcRect r="16925"/>
          <a:stretch>
            <a:fillRect/>
          </a:stretch>
        </p:blipFill>
        <p:spPr bwMode="gray">
          <a:xfrm>
            <a:off x="5062538" y="1268413"/>
            <a:ext cx="1795462" cy="2736850"/>
          </a:xfrm>
          <a:prstGeom prst="rect">
            <a:avLst/>
          </a:prstGeom>
          <a:noFill/>
        </p:spPr>
      </p:pic>
      <p:pic>
        <p:nvPicPr>
          <p:cNvPr id="3102" name="Picture 30" descr="3"/>
          <p:cNvPicPr>
            <a:picLocks noChangeAspect="1" noChangeArrowheads="1"/>
          </p:cNvPicPr>
          <p:nvPr/>
        </p:nvPicPr>
        <p:blipFill>
          <a:blip r:embed="rId4"/>
          <a:srcRect r="18698"/>
          <a:stretch>
            <a:fillRect/>
          </a:stretch>
        </p:blipFill>
        <p:spPr bwMode="gray">
          <a:xfrm>
            <a:off x="314325" y="692150"/>
            <a:ext cx="1973263" cy="3641725"/>
          </a:xfrm>
          <a:prstGeom prst="rect">
            <a:avLst/>
          </a:prstGeom>
          <a:noFill/>
        </p:spPr>
      </p:pic>
      <p:pic>
        <p:nvPicPr>
          <p:cNvPr id="3103" name="Picture 31" descr="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gray">
          <a:xfrm>
            <a:off x="2497138" y="374650"/>
            <a:ext cx="2071687" cy="4999038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5334000"/>
            <a:ext cx="8686800" cy="863600"/>
          </a:xfrm>
        </p:spPr>
        <p:txBody>
          <a:bodyPr/>
          <a:lstStyle>
            <a:lvl1pPr algn="ctr"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6159500"/>
            <a:ext cx="6400800" cy="342900"/>
          </a:xfrm>
        </p:spPr>
        <p:txBody>
          <a:bodyPr/>
          <a:lstStyle>
            <a:lvl1pPr marL="0" indent="0" algn="ctr">
              <a:buFontTx/>
              <a:buNone/>
              <a:defRPr sz="1800">
                <a:latin typeface="Times New Roman" pitchFamily="18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477000"/>
            <a:ext cx="1676400" cy="244475"/>
          </a:xfrm>
        </p:spPr>
        <p:txBody>
          <a:bodyPr/>
          <a:lstStyle>
            <a:lvl1pPr>
              <a:defRPr/>
            </a:lvl1pPr>
          </a:lstStyle>
          <a:p>
            <a:fld id="{6C1ED21B-B378-4FC4-855C-D806C7C3DF1B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6629400" y="6477000"/>
            <a:ext cx="1219200" cy="24447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001000" y="6477000"/>
            <a:ext cx="685800" cy="244475"/>
          </a:xfrm>
        </p:spPr>
        <p:txBody>
          <a:bodyPr/>
          <a:lstStyle>
            <a:lvl1pPr>
              <a:defRPr/>
            </a:lvl1pPr>
          </a:lstStyle>
          <a:p>
            <a:fld id="{C2EB98FB-AB2F-4EE0-BA26-BD95EEE608BB}" type="slidenum">
              <a:rPr lang="ru-RU" smtClean="0"/>
              <a:t>‹#›</a:t>
            </a:fld>
            <a:endParaRPr lang="ru-RU"/>
          </a:p>
        </p:txBody>
      </p:sp>
      <p:sp>
        <p:nvSpPr>
          <p:cNvPr id="3104" name="Text Box 32"/>
          <p:cNvSpPr txBox="1">
            <a:spLocks noChangeArrowheads="1"/>
          </p:cNvSpPr>
          <p:nvPr/>
        </p:nvSpPr>
        <p:spPr bwMode="gray">
          <a:xfrm>
            <a:off x="7847013" y="239713"/>
            <a:ext cx="11969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>
                <a:solidFill>
                  <a:srgbClr val="FFFFFF"/>
                </a:solidFill>
                <a:latin typeface="Arial Black" pitchFamily="34" charset="0"/>
              </a:rPr>
              <a:t>L/O/G/O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120"/>
                            </p:stCondLst>
                            <p:childTnLst>
                              <p:par>
                                <p:cTn id="1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7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2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12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7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0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1ED21B-B378-4FC4-855C-D806C7C3DF1B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EB98FB-AB2F-4EE0-BA26-BD95EEE608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58763"/>
            <a:ext cx="2057400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58763"/>
            <a:ext cx="6019800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1ED21B-B378-4FC4-855C-D806C7C3DF1B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EB98FB-AB2F-4EE0-BA26-BD95EEE608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8763"/>
            <a:ext cx="7315200" cy="944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524000"/>
            <a:ext cx="4038600" cy="4652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38600" cy="4652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C1ED21B-B378-4FC4-855C-D806C7C3DF1B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2EB98FB-AB2F-4EE0-BA26-BD95EEE608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8763"/>
            <a:ext cx="7315200" cy="944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524000"/>
            <a:ext cx="8229600" cy="4652963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C1ED21B-B378-4FC4-855C-D806C7C3DF1B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2EB98FB-AB2F-4EE0-BA26-BD95EEE608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8763"/>
            <a:ext cx="7315200" cy="944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524000"/>
            <a:ext cx="8229600" cy="4652963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C1ED21B-B378-4FC4-855C-D806C7C3DF1B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2EB98FB-AB2F-4EE0-BA26-BD95EEE608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8763"/>
            <a:ext cx="7315200" cy="944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524000"/>
            <a:ext cx="8229600" cy="4652963"/>
          </a:xfrm>
        </p:spPr>
        <p:txBody>
          <a:bodyPr/>
          <a:lstStyle/>
          <a:p>
            <a:r>
              <a:rPr lang="ru-RU" smtClean="0"/>
              <a:t>Вставка рисунка SmartArt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C1ED21B-B378-4FC4-855C-D806C7C3DF1B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2EB98FB-AB2F-4EE0-BA26-BD95EEE608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1ED21B-B378-4FC4-855C-D806C7C3DF1B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EB98FB-AB2F-4EE0-BA26-BD95EEE608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1ED21B-B378-4FC4-855C-D806C7C3DF1B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EB98FB-AB2F-4EE0-BA26-BD95EEE608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38600" cy="4652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38600" cy="4652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1ED21B-B378-4FC4-855C-D806C7C3DF1B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EB98FB-AB2F-4EE0-BA26-BD95EEE608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1ED21B-B378-4FC4-855C-D806C7C3DF1B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EB98FB-AB2F-4EE0-BA26-BD95EEE608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1ED21B-B378-4FC4-855C-D806C7C3DF1B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EB98FB-AB2F-4EE0-BA26-BD95EEE608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1ED21B-B378-4FC4-855C-D806C7C3DF1B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EB98FB-AB2F-4EE0-BA26-BD95EEE608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1ED21B-B378-4FC4-855C-D806C7C3DF1B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EB98FB-AB2F-4EE0-BA26-BD95EEE608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1ED21B-B378-4FC4-855C-D806C7C3DF1B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EB98FB-AB2F-4EE0-BA26-BD95EEE608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286000" y="0"/>
            <a:ext cx="2287588" cy="6858000"/>
            <a:chOff x="1440" y="0"/>
            <a:chExt cx="1441" cy="3125"/>
          </a:xfrm>
        </p:grpSpPr>
        <p:sp>
          <p:nvSpPr>
            <p:cNvPr id="1032" name="Rectangle 8"/>
            <p:cNvSpPr>
              <a:spLocks noChangeArrowheads="1"/>
            </p:cNvSpPr>
            <p:nvPr userDrawn="1"/>
          </p:nvSpPr>
          <p:spPr bwMode="lt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2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3" name="Rectangle 9"/>
            <p:cNvSpPr>
              <a:spLocks noChangeArrowheads="1"/>
            </p:cNvSpPr>
            <p:nvPr userDrawn="1"/>
          </p:nvSpPr>
          <p:spPr bwMode="ltGray">
            <a:xfrm>
              <a:off x="1681" y="0"/>
              <a:ext cx="1053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  <a:alpha val="0"/>
                  </a:schemeClr>
                </a:gs>
                <a:gs pos="50000">
                  <a:schemeClr val="accent2">
                    <a:alpha val="2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4" name="Rectangle 10"/>
            <p:cNvSpPr>
              <a:spLocks noChangeArrowheads="1"/>
            </p:cNvSpPr>
            <p:nvPr userDrawn="1"/>
          </p:nvSpPr>
          <p:spPr bwMode="lt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2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4575175" y="0"/>
            <a:ext cx="2286000" cy="5137150"/>
            <a:chOff x="2882" y="0"/>
            <a:chExt cx="1440" cy="2341"/>
          </a:xfrm>
        </p:grpSpPr>
        <p:sp>
          <p:nvSpPr>
            <p:cNvPr id="1036" name="Rectangle 12"/>
            <p:cNvSpPr>
              <a:spLocks noChangeArrowheads="1"/>
            </p:cNvSpPr>
            <p:nvPr userDrawn="1"/>
          </p:nvSpPr>
          <p:spPr bwMode="lt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2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7" name="Rectangle 13"/>
            <p:cNvSpPr>
              <a:spLocks noChangeArrowheads="1"/>
            </p:cNvSpPr>
            <p:nvPr userDrawn="1"/>
          </p:nvSpPr>
          <p:spPr bwMode="ltGray">
            <a:xfrm>
              <a:off x="2882" y="0"/>
              <a:ext cx="81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  <a:alpha val="0"/>
                  </a:schemeClr>
                </a:gs>
                <a:gs pos="50000">
                  <a:schemeClr val="hlink">
                    <a:alpha val="2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8" name="Rectangle 14"/>
            <p:cNvSpPr>
              <a:spLocks noChangeArrowheads="1"/>
            </p:cNvSpPr>
            <p:nvPr userDrawn="1"/>
          </p:nvSpPr>
          <p:spPr bwMode="lt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2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6858000" y="0"/>
            <a:ext cx="2286000" cy="6831013"/>
            <a:chOff x="4320" y="0"/>
            <a:chExt cx="1440" cy="3113"/>
          </a:xfrm>
        </p:grpSpPr>
        <p:sp>
          <p:nvSpPr>
            <p:cNvPr id="1040" name="Rectangle 16"/>
            <p:cNvSpPr>
              <a:spLocks noChangeArrowheads="1"/>
            </p:cNvSpPr>
            <p:nvPr userDrawn="1"/>
          </p:nvSpPr>
          <p:spPr bwMode="ltGray">
            <a:xfrm>
              <a:off x="4320" y="0"/>
              <a:ext cx="112" cy="2655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  <a:alpha val="0"/>
                  </a:schemeClr>
                </a:gs>
                <a:gs pos="50000">
                  <a:schemeClr val="folHlink">
                    <a:alpha val="20000"/>
                  </a:schemeClr>
                </a:gs>
                <a:gs pos="100000">
                  <a:schemeClr val="fol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5" name="Group 17"/>
            <p:cNvGrpSpPr>
              <a:grpSpLocks/>
            </p:cNvGrpSpPr>
            <p:nvPr userDrawn="1"/>
          </p:nvGrpSpPr>
          <p:grpSpPr bwMode="auto">
            <a:xfrm>
              <a:off x="4320" y="0"/>
              <a:ext cx="1440" cy="3113"/>
              <a:chOff x="4320" y="0"/>
              <a:chExt cx="1440" cy="3113"/>
            </a:xfrm>
          </p:grpSpPr>
          <p:sp>
            <p:nvSpPr>
              <p:cNvPr id="1042" name="Rectangle 18"/>
              <p:cNvSpPr>
                <a:spLocks noChangeArrowheads="1"/>
              </p:cNvSpPr>
              <p:nvPr userDrawn="1"/>
            </p:nvSpPr>
            <p:spPr bwMode="lt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2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43" name="Rectangle 19"/>
              <p:cNvSpPr>
                <a:spLocks noChangeArrowheads="1"/>
              </p:cNvSpPr>
              <p:nvPr userDrawn="1"/>
            </p:nvSpPr>
            <p:spPr bwMode="ltGray">
              <a:xfrm>
                <a:off x="5420" y="0"/>
                <a:ext cx="340" cy="2655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  <a:gs pos="50000">
                    <a:schemeClr val="folHlink">
                      <a:alpha val="2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44" name="Rectangle 20"/>
              <p:cNvSpPr>
                <a:spLocks noChangeArrowheads="1"/>
              </p:cNvSpPr>
              <p:nvPr userDrawn="1"/>
            </p:nvSpPr>
            <p:spPr bwMode="lt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2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0" y="0"/>
            <a:ext cx="2286000" cy="5135563"/>
            <a:chOff x="0" y="0"/>
            <a:chExt cx="1440" cy="2340"/>
          </a:xfrm>
        </p:grpSpPr>
        <p:sp>
          <p:nvSpPr>
            <p:cNvPr id="1046" name="Rectangle 22"/>
            <p:cNvSpPr>
              <a:spLocks noChangeArrowheads="1"/>
            </p:cNvSpPr>
            <p:nvPr userDrawn="1"/>
          </p:nvSpPr>
          <p:spPr bwMode="lt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7" name="Rectangle 23"/>
            <p:cNvSpPr>
              <a:spLocks noChangeArrowheads="1"/>
            </p:cNvSpPr>
            <p:nvPr userDrawn="1"/>
          </p:nvSpPr>
          <p:spPr bwMode="ltGray">
            <a:xfrm>
              <a:off x="1338" y="0"/>
              <a:ext cx="102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0"/>
                  </a:schemeClr>
                </a:gs>
                <a:gs pos="50000">
                  <a:schemeClr val="accent1">
                    <a:alpha val="2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8" name="Rectangle 24"/>
            <p:cNvSpPr>
              <a:spLocks noChangeArrowheads="1"/>
            </p:cNvSpPr>
            <p:nvPr userDrawn="1"/>
          </p:nvSpPr>
          <p:spPr bwMode="ltGray">
            <a:xfrm>
              <a:off x="0" y="0"/>
              <a:ext cx="486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0"/>
                  </a:schemeClr>
                </a:gs>
                <a:gs pos="50000">
                  <a:schemeClr val="accent1">
                    <a:alpha val="2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9" name="Rectangle 25"/>
            <p:cNvSpPr>
              <a:spLocks noChangeArrowheads="1"/>
            </p:cNvSpPr>
            <p:nvPr userDrawn="1"/>
          </p:nvSpPr>
          <p:spPr bwMode="lt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45"/>
          <p:cNvGrpSpPr>
            <a:grpSpLocks/>
          </p:cNvGrpSpPr>
          <p:nvPr/>
        </p:nvGrpSpPr>
        <p:grpSpPr bwMode="auto">
          <a:xfrm>
            <a:off x="0" y="0"/>
            <a:ext cx="9144000" cy="171450"/>
            <a:chOff x="0" y="0"/>
            <a:chExt cx="5760" cy="108"/>
          </a:xfrm>
        </p:grpSpPr>
        <p:sp>
          <p:nvSpPr>
            <p:cNvPr id="1050" name="Rectangle 26"/>
            <p:cNvSpPr>
              <a:spLocks noChangeArrowheads="1"/>
            </p:cNvSpPr>
            <p:nvPr userDrawn="1"/>
          </p:nvSpPr>
          <p:spPr bwMode="gray">
            <a:xfrm>
              <a:off x="0" y="0"/>
              <a:ext cx="1440" cy="10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1" name="Rectangle 27"/>
            <p:cNvSpPr>
              <a:spLocks noChangeArrowheads="1"/>
            </p:cNvSpPr>
            <p:nvPr userDrawn="1"/>
          </p:nvSpPr>
          <p:spPr bwMode="gray">
            <a:xfrm>
              <a:off x="1440" y="0"/>
              <a:ext cx="1441" cy="10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2" name="Rectangle 28"/>
            <p:cNvSpPr>
              <a:spLocks noChangeArrowheads="1"/>
            </p:cNvSpPr>
            <p:nvPr userDrawn="1"/>
          </p:nvSpPr>
          <p:spPr bwMode="gray">
            <a:xfrm>
              <a:off x="2882" y="0"/>
              <a:ext cx="1440" cy="10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3" name="Rectangle 29"/>
            <p:cNvSpPr>
              <a:spLocks noChangeArrowheads="1"/>
            </p:cNvSpPr>
            <p:nvPr userDrawn="1"/>
          </p:nvSpPr>
          <p:spPr bwMode="gray">
            <a:xfrm>
              <a:off x="4320" y="0"/>
              <a:ext cx="1440" cy="10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524000"/>
            <a:ext cx="8229600" cy="465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6C1ED21B-B378-4FC4-855C-D806C7C3DF1B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2EB98FB-AB2F-4EE0-BA26-BD95EEE608BB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46"/>
          <p:cNvGrpSpPr>
            <a:grpSpLocks/>
          </p:cNvGrpSpPr>
          <p:nvPr/>
        </p:nvGrpSpPr>
        <p:grpSpPr bwMode="auto">
          <a:xfrm>
            <a:off x="0" y="176213"/>
            <a:ext cx="7696200" cy="1117600"/>
            <a:chOff x="0" y="111"/>
            <a:chExt cx="4848" cy="768"/>
          </a:xfrm>
        </p:grpSpPr>
        <p:sp>
          <p:nvSpPr>
            <p:cNvPr id="1063" name="Rectangle 39"/>
            <p:cNvSpPr>
              <a:spLocks noChangeArrowheads="1"/>
            </p:cNvSpPr>
            <p:nvPr userDrawn="1"/>
          </p:nvSpPr>
          <p:spPr bwMode="hidden">
            <a:xfrm rot="-5400000">
              <a:off x="2394" y="-1578"/>
              <a:ext cx="60" cy="4848"/>
            </a:xfrm>
            <a:prstGeom prst="rect">
              <a:avLst/>
            </a:prstGeom>
            <a:gradFill rotWithShape="1">
              <a:gsLst>
                <a:gs pos="0">
                  <a:srgbClr val="FFFFFF">
                    <a:gamma/>
                    <a:tint val="0"/>
                    <a:invGamma/>
                    <a:alpha val="0"/>
                  </a:srgbClr>
                </a:gs>
                <a:gs pos="50000">
                  <a:srgbClr val="FFFFFF">
                    <a:alpha val="35001"/>
                  </a:srgbClr>
                </a:gs>
                <a:gs pos="100000">
                  <a:srgbClr val="FFFFFF">
                    <a:gamma/>
                    <a:tint val="0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9" name="Group 44"/>
            <p:cNvGrpSpPr>
              <a:grpSpLocks/>
            </p:cNvGrpSpPr>
            <p:nvPr userDrawn="1"/>
          </p:nvGrpSpPr>
          <p:grpSpPr bwMode="auto">
            <a:xfrm>
              <a:off x="0" y="111"/>
              <a:ext cx="4327" cy="768"/>
              <a:chOff x="0" y="111"/>
              <a:chExt cx="4327" cy="768"/>
            </a:xfrm>
          </p:grpSpPr>
          <p:sp>
            <p:nvSpPr>
              <p:cNvPr id="1065" name="Rectangle 41"/>
              <p:cNvSpPr>
                <a:spLocks noChangeArrowheads="1"/>
              </p:cNvSpPr>
              <p:nvPr userDrawn="1"/>
            </p:nvSpPr>
            <p:spPr bwMode="hidden">
              <a:xfrm rot="-5400000">
                <a:off x="1780" y="-1669"/>
                <a:ext cx="768" cy="4327"/>
              </a:xfrm>
              <a:prstGeom prst="rect">
                <a:avLst/>
              </a:prstGeom>
              <a:gradFill rotWithShape="1">
                <a:gsLst>
                  <a:gs pos="0">
                    <a:srgbClr val="FFFFFF">
                      <a:alpha val="35001"/>
                    </a:srgbClr>
                  </a:gs>
                  <a:gs pos="100000">
                    <a:srgbClr val="FFFFFF">
                      <a:gamma/>
                      <a:tint val="0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66" name="Rectangle 42"/>
              <p:cNvSpPr>
                <a:spLocks noChangeArrowheads="1"/>
              </p:cNvSpPr>
              <p:nvPr userDrawn="1"/>
            </p:nvSpPr>
            <p:spPr bwMode="hidden">
              <a:xfrm rot="-5400000">
                <a:off x="1754" y="-1643"/>
                <a:ext cx="181" cy="3690"/>
              </a:xfrm>
              <a:prstGeom prst="rect">
                <a:avLst/>
              </a:prstGeom>
              <a:gradFill rotWithShape="1">
                <a:gsLst>
                  <a:gs pos="0">
                    <a:srgbClr val="FFFFFF">
                      <a:gamma/>
                      <a:tint val="0"/>
                      <a:invGamma/>
                      <a:alpha val="0"/>
                    </a:srgbClr>
                  </a:gs>
                  <a:gs pos="50000">
                    <a:srgbClr val="FFFFFF">
                      <a:alpha val="35001"/>
                    </a:srgbClr>
                  </a:gs>
                  <a:gs pos="100000">
                    <a:srgbClr val="FFFFFF">
                      <a:gamma/>
                      <a:tint val="0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67" name="Rectangle 43"/>
              <p:cNvSpPr>
                <a:spLocks noChangeArrowheads="1"/>
              </p:cNvSpPr>
              <p:nvPr userDrawn="1"/>
            </p:nvSpPr>
            <p:spPr bwMode="hidden">
              <a:xfrm rot="-5400000">
                <a:off x="1780" y="-1669"/>
                <a:ext cx="768" cy="4327"/>
              </a:xfrm>
              <a:prstGeom prst="rect">
                <a:avLst/>
              </a:prstGeom>
              <a:gradFill rotWithShape="1">
                <a:gsLst>
                  <a:gs pos="0">
                    <a:srgbClr val="FFFFFF">
                      <a:alpha val="35001"/>
                    </a:srgbClr>
                  </a:gs>
                  <a:gs pos="100000">
                    <a:srgbClr val="FFFFFF">
                      <a:gamma/>
                      <a:tint val="0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57200" y="258763"/>
            <a:ext cx="7315200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71" name="Rectangle 47"/>
          <p:cNvSpPr>
            <a:spLocks noChangeArrowheads="1"/>
          </p:cNvSpPr>
          <p:nvPr/>
        </p:nvSpPr>
        <p:spPr bwMode="gray">
          <a:xfrm>
            <a:off x="0" y="6751638"/>
            <a:ext cx="9144000" cy="106362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  <p:sldLayoutId id="2147483691" r:id="rId15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7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72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What can you do?</a:t>
            </a:r>
            <a:endParaRPr lang="ru-RU" sz="72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3600" dirty="0" smtClean="0"/>
              <a:t>Что ты умеешь делать?</a:t>
            </a:r>
            <a:endParaRPr lang="ru-RU" sz="3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58763"/>
            <a:ext cx="8929718" cy="94456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Interesting facts about animals.</a:t>
            </a:r>
            <a:endParaRPr lang="ru-RU" dirty="0"/>
          </a:p>
        </p:txBody>
      </p:sp>
      <p:pic>
        <p:nvPicPr>
          <p:cNvPr id="4" name="Содержимое 3" descr="scr_004.jpg"/>
          <p:cNvPicPr>
            <a:picLocks noGrp="1" noChangeAspect="1"/>
          </p:cNvPicPr>
          <p:nvPr>
            <p:ph idx="1"/>
          </p:nvPr>
        </p:nvPicPr>
        <p:blipFill>
          <a:blip r:embed="rId2"/>
          <a:srcRect l="22246"/>
          <a:stretch>
            <a:fillRect/>
          </a:stretch>
        </p:blipFill>
        <p:spPr>
          <a:xfrm>
            <a:off x="2571736" y="1785926"/>
            <a:ext cx="3683269" cy="2664618"/>
          </a:xfrm>
        </p:spPr>
      </p:pic>
      <p:pic>
        <p:nvPicPr>
          <p:cNvPr id="5" name="Рисунок 4" descr="2ZDRaH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42984"/>
            <a:ext cx="2607584" cy="3168578"/>
          </a:xfrm>
          <a:prstGeom prst="rect">
            <a:avLst/>
          </a:prstGeom>
        </p:spPr>
      </p:pic>
      <p:pic>
        <p:nvPicPr>
          <p:cNvPr id="6" name="Рисунок 5" descr="x_3fc545a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4500546"/>
            <a:ext cx="2357454" cy="235745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871950" y="1428736"/>
            <a:ext cx="3272050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200" b="1" dirty="0" smtClean="0"/>
              <a:t>F</a:t>
            </a:r>
            <a:r>
              <a:rPr lang="en-US" sz="3200" b="1" u="sng" dirty="0" smtClean="0"/>
              <a:t>oo</a:t>
            </a:r>
            <a:r>
              <a:rPr lang="en-US" sz="3200" b="1" dirty="0" smtClean="0"/>
              <a:t>t – f</a:t>
            </a:r>
            <a:r>
              <a:rPr lang="en-US" sz="3200" b="1" u="sng" dirty="0" smtClean="0"/>
              <a:t>ee</a:t>
            </a:r>
            <a:r>
              <a:rPr lang="en-US" sz="3200" b="1" dirty="0" smtClean="0"/>
              <a:t>t </a:t>
            </a:r>
            <a:r>
              <a:rPr lang="ru-RU" sz="3200" b="1" dirty="0" smtClean="0"/>
              <a:t>мн.ч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357686" y="5857892"/>
            <a:ext cx="42578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What can a snail do?</a:t>
            </a:r>
            <a:endParaRPr lang="ru-RU" sz="3200" b="1" dirty="0"/>
          </a:p>
        </p:txBody>
      </p:sp>
      <p:pic>
        <p:nvPicPr>
          <p:cNvPr id="9" name="Рисунок 8" descr="улитка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2152" y="3429000"/>
            <a:ext cx="4041848" cy="272319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4942" y="258763"/>
            <a:ext cx="3643338" cy="944562"/>
          </a:xfrm>
        </p:spPr>
        <p:txBody>
          <a:bodyPr/>
          <a:lstStyle/>
          <a:p>
            <a:r>
              <a:rPr lang="en-US" dirty="0" smtClean="0"/>
              <a:t>AB c29 A</a:t>
            </a:r>
            <a:endParaRPr lang="ru-RU" dirty="0"/>
          </a:p>
        </p:txBody>
      </p:sp>
      <p:pic>
        <p:nvPicPr>
          <p:cNvPr id="4" name="Содержимое 3" descr="20130909_232809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10000"/>
          </a:blip>
          <a:srcRect l="7280" t="10082" r="7510" b="5476"/>
          <a:stretch>
            <a:fillRect/>
          </a:stretch>
        </p:blipFill>
        <p:spPr>
          <a:xfrm rot="16200000">
            <a:off x="-714393" y="1000122"/>
            <a:ext cx="6357981" cy="4929191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 task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4000" b="1" dirty="0" smtClean="0"/>
              <a:t>SB 1 c 46-47 </a:t>
            </a:r>
            <a:r>
              <a:rPr lang="ru-RU" sz="4000" b="1" dirty="0" smtClean="0"/>
              <a:t>читать</a:t>
            </a:r>
          </a:p>
          <a:p>
            <a:pPr>
              <a:buNone/>
            </a:pPr>
            <a:r>
              <a:rPr lang="en-US" sz="4000" b="1" dirty="0" smtClean="0"/>
              <a:t>AB c29 A</a:t>
            </a:r>
            <a:r>
              <a:rPr lang="ru-RU" sz="4000" b="1" dirty="0" smtClean="0"/>
              <a:t> доделать</a:t>
            </a:r>
          </a:p>
          <a:p>
            <a:pPr>
              <a:buNone/>
            </a:pPr>
            <a:r>
              <a:rPr lang="en-US" sz="4000" b="1" dirty="0" smtClean="0"/>
              <a:t>AB c</a:t>
            </a:r>
            <a:r>
              <a:rPr lang="ru-RU" sz="4000" b="1" dirty="0" smtClean="0"/>
              <a:t>30 В по желанию</a:t>
            </a:r>
            <a:endParaRPr lang="ru-RU" sz="4000" b="1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homework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3500438"/>
            <a:ext cx="2952750" cy="286702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Listen and read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1"/>
            <a:ext cx="8229600" cy="333376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en-US" sz="4400" b="1" dirty="0" smtClean="0">
                <a:solidFill>
                  <a:srgbClr val="C00000"/>
                </a:solidFill>
              </a:rPr>
              <a:t>[au] </a:t>
            </a:r>
            <a:r>
              <a:rPr lang="en-US" sz="4400" b="1" dirty="0" smtClean="0"/>
              <a:t>– h</a:t>
            </a:r>
            <a:r>
              <a:rPr lang="en-US" sz="4400" b="1" u="sng" dirty="0" smtClean="0"/>
              <a:t>ou</a:t>
            </a:r>
            <a:r>
              <a:rPr lang="en-US" sz="4400" b="1" dirty="0" smtClean="0"/>
              <a:t>se, mouse, br</a:t>
            </a:r>
            <a:r>
              <a:rPr lang="en-US" sz="4400" b="1" u="sng" dirty="0" smtClean="0"/>
              <a:t>ow</a:t>
            </a:r>
            <a:r>
              <a:rPr lang="en-US" sz="4400" b="1" dirty="0" smtClean="0"/>
              <a:t>n, how, now, wow</a:t>
            </a:r>
          </a:p>
          <a:p>
            <a:pPr>
              <a:buNone/>
            </a:pPr>
            <a:r>
              <a:rPr lang="en-US" sz="4400" b="1" dirty="0" smtClean="0">
                <a:solidFill>
                  <a:srgbClr val="C00000"/>
                </a:solidFill>
              </a:rPr>
              <a:t>[</a:t>
            </a:r>
            <a:r>
              <a:rPr lang="he-IL" sz="4400" b="1" dirty="0" smtClean="0">
                <a:solidFill>
                  <a:srgbClr val="C00000"/>
                </a:solidFill>
                <a:latin typeface="Arial"/>
                <a:cs typeface="Arial"/>
              </a:rPr>
              <a:t>כ</a:t>
            </a:r>
            <a:r>
              <a:rPr lang="en-US" sz="4400" b="1" dirty="0" err="1" smtClean="0">
                <a:solidFill>
                  <a:srgbClr val="C00000"/>
                </a:solidFill>
                <a:latin typeface="Arial"/>
                <a:cs typeface="Arial"/>
              </a:rPr>
              <a:t>i</a:t>
            </a:r>
            <a:r>
              <a:rPr lang="en-US" sz="4400" b="1" dirty="0" smtClean="0">
                <a:solidFill>
                  <a:srgbClr val="C00000"/>
                </a:solidFill>
                <a:latin typeface="Arial"/>
                <a:cs typeface="Arial"/>
              </a:rPr>
              <a:t>] </a:t>
            </a:r>
            <a:r>
              <a:rPr lang="en-US" sz="4400" b="1" dirty="0" smtClean="0">
                <a:latin typeface="Arial"/>
                <a:cs typeface="Arial"/>
              </a:rPr>
              <a:t>– b</a:t>
            </a:r>
            <a:r>
              <a:rPr lang="en-US" sz="4400" b="1" u="sng" dirty="0" smtClean="0">
                <a:latin typeface="Arial"/>
                <a:cs typeface="Arial"/>
              </a:rPr>
              <a:t>oy</a:t>
            </a:r>
            <a:r>
              <a:rPr lang="en-US" sz="4400" b="1" dirty="0" smtClean="0">
                <a:latin typeface="Arial"/>
                <a:cs typeface="Arial"/>
              </a:rPr>
              <a:t>, toy</a:t>
            </a:r>
          </a:p>
          <a:p>
            <a:pPr>
              <a:buNone/>
            </a:pPr>
            <a:r>
              <a:rPr lang="en-US" sz="4400" b="1" dirty="0" smtClean="0">
                <a:solidFill>
                  <a:srgbClr val="C00000"/>
                </a:solidFill>
                <a:latin typeface="Arial"/>
                <a:cs typeface="Arial"/>
              </a:rPr>
              <a:t>[</a:t>
            </a:r>
            <a:r>
              <a:rPr lang="en-US" sz="4400" b="1" dirty="0" err="1" smtClean="0">
                <a:solidFill>
                  <a:srgbClr val="C00000"/>
                </a:solidFill>
                <a:latin typeface="Arial"/>
                <a:cs typeface="Arial"/>
              </a:rPr>
              <a:t>iə</a:t>
            </a:r>
            <a:r>
              <a:rPr lang="en-US" sz="4400" b="1" dirty="0" smtClean="0">
                <a:solidFill>
                  <a:srgbClr val="C00000"/>
                </a:solidFill>
                <a:latin typeface="Arial"/>
                <a:cs typeface="Arial"/>
              </a:rPr>
              <a:t>] </a:t>
            </a:r>
            <a:r>
              <a:rPr lang="en-US" sz="4400" b="1" dirty="0" smtClean="0">
                <a:latin typeface="Arial"/>
                <a:cs typeface="Arial"/>
              </a:rPr>
              <a:t>– h</a:t>
            </a:r>
            <a:r>
              <a:rPr lang="en-US" sz="4400" b="1" u="sng" dirty="0" smtClean="0">
                <a:latin typeface="Arial"/>
                <a:cs typeface="Arial"/>
              </a:rPr>
              <a:t>ere</a:t>
            </a:r>
            <a:r>
              <a:rPr lang="en-US" sz="4400" b="1" dirty="0" smtClean="0">
                <a:latin typeface="Arial"/>
                <a:cs typeface="Arial"/>
              </a:rPr>
              <a:t>, deer, dear</a:t>
            </a:r>
            <a:endParaRPr lang="ru-RU" sz="4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Listen and repeat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1571612"/>
            <a:ext cx="8072462" cy="493776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/>
              <a:t>1, </a:t>
            </a:r>
            <a:r>
              <a:rPr lang="en-US" sz="4400" b="1" dirty="0" smtClean="0"/>
              <a:t>2</a:t>
            </a:r>
            <a:r>
              <a:rPr lang="en-US" sz="4400" dirty="0" smtClean="0"/>
              <a:t>, </a:t>
            </a:r>
            <a:r>
              <a:rPr lang="en-US" sz="4400" u="sng" dirty="0" smtClean="0"/>
              <a:t>buckle</a:t>
            </a:r>
            <a:r>
              <a:rPr lang="en-US" sz="4400" dirty="0" smtClean="0"/>
              <a:t> my </a:t>
            </a:r>
            <a:r>
              <a:rPr lang="en-US" sz="4400" b="1" dirty="0" smtClean="0"/>
              <a:t>shoe</a:t>
            </a:r>
            <a:r>
              <a:rPr lang="en-US" sz="4400" dirty="0" smtClean="0"/>
              <a:t>,</a:t>
            </a:r>
          </a:p>
          <a:p>
            <a:pPr>
              <a:buNone/>
            </a:pPr>
            <a:r>
              <a:rPr lang="en-US" sz="4400" dirty="0" smtClean="0"/>
              <a:t>3, </a:t>
            </a:r>
            <a:r>
              <a:rPr lang="en-US" sz="4400" b="1" dirty="0" smtClean="0"/>
              <a:t>4</a:t>
            </a:r>
            <a:r>
              <a:rPr lang="en-US" sz="4400" dirty="0" smtClean="0"/>
              <a:t>, </a:t>
            </a:r>
            <a:r>
              <a:rPr lang="en-US" sz="4400" u="sng" dirty="0" smtClean="0"/>
              <a:t>knock</a:t>
            </a:r>
            <a:r>
              <a:rPr lang="en-US" sz="4400" dirty="0" smtClean="0"/>
              <a:t> at the </a:t>
            </a:r>
            <a:r>
              <a:rPr lang="en-US" sz="4400" b="1" dirty="0" smtClean="0"/>
              <a:t>door</a:t>
            </a:r>
            <a:r>
              <a:rPr lang="en-US" sz="4400" dirty="0" smtClean="0"/>
              <a:t>,</a:t>
            </a:r>
          </a:p>
          <a:p>
            <a:pPr>
              <a:buNone/>
            </a:pPr>
            <a:r>
              <a:rPr lang="en-US" sz="4400" dirty="0" smtClean="0"/>
              <a:t>5, 6, </a:t>
            </a:r>
            <a:r>
              <a:rPr lang="en-US" sz="4400" u="sng" dirty="0" smtClean="0"/>
              <a:t>pick up </a:t>
            </a:r>
            <a:r>
              <a:rPr lang="en-US" sz="4400" dirty="0" smtClean="0"/>
              <a:t>sticks,</a:t>
            </a:r>
          </a:p>
          <a:p>
            <a:pPr>
              <a:buNone/>
            </a:pPr>
            <a:r>
              <a:rPr lang="en-US" sz="4400" dirty="0" smtClean="0"/>
              <a:t>7, 8, open </a:t>
            </a:r>
            <a:r>
              <a:rPr lang="en-US" sz="4400" u="sng" dirty="0" smtClean="0"/>
              <a:t>the gate</a:t>
            </a:r>
            <a:r>
              <a:rPr lang="en-US" sz="4400" dirty="0" smtClean="0"/>
              <a:t>,</a:t>
            </a:r>
          </a:p>
          <a:p>
            <a:pPr>
              <a:buNone/>
            </a:pPr>
            <a:r>
              <a:rPr lang="en-US" sz="4400" dirty="0" smtClean="0"/>
              <a:t>9, 10, a big fat hen, </a:t>
            </a:r>
          </a:p>
          <a:p>
            <a:pPr>
              <a:buNone/>
            </a:pPr>
            <a:r>
              <a:rPr lang="en-US" sz="4400" dirty="0" smtClean="0"/>
              <a:t>11, 12, </a:t>
            </a:r>
            <a:r>
              <a:rPr lang="en-US" sz="4400" u="sng" dirty="0" smtClean="0"/>
              <a:t>dig and delve</a:t>
            </a:r>
            <a:r>
              <a:rPr lang="en-US" sz="4400" dirty="0" smtClean="0"/>
              <a:t>.</a:t>
            </a:r>
            <a:endParaRPr lang="ru-RU" sz="4400" dirty="0"/>
          </a:p>
        </p:txBody>
      </p:sp>
      <p:pic>
        <p:nvPicPr>
          <p:cNvPr id="5" name="Рисунок 4" descr="listen22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2396" y="119905"/>
            <a:ext cx="1362652" cy="132789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SB 1, c46-47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43174" y="1357298"/>
            <a:ext cx="6500826" cy="464347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sz="4400" b="1" dirty="0" smtClean="0">
                <a:solidFill>
                  <a:srgbClr val="002060"/>
                </a:solidFill>
              </a:rPr>
              <a:t>How many chairs are there in classroom in picture 6? </a:t>
            </a:r>
          </a:p>
          <a:p>
            <a:r>
              <a:rPr lang="en-US" sz="4400" b="1" dirty="0" smtClean="0">
                <a:solidFill>
                  <a:srgbClr val="002060"/>
                </a:solidFill>
              </a:rPr>
              <a:t>– </a:t>
            </a:r>
            <a:r>
              <a:rPr lang="en-US" sz="4400" b="1" dirty="0" smtClean="0">
                <a:solidFill>
                  <a:srgbClr val="C00000"/>
                </a:solidFill>
              </a:rPr>
              <a:t>There are ___ .</a:t>
            </a:r>
          </a:p>
          <a:p>
            <a:r>
              <a:rPr lang="en-US" sz="4400" b="1" dirty="0" smtClean="0">
                <a:solidFill>
                  <a:srgbClr val="002060"/>
                </a:solidFill>
              </a:rPr>
              <a:t>What </a:t>
            </a:r>
            <a:r>
              <a:rPr lang="en-US" sz="4400" b="1" dirty="0" err="1" smtClean="0">
                <a:solidFill>
                  <a:srgbClr val="002060"/>
                </a:solidFill>
              </a:rPr>
              <a:t>colour</a:t>
            </a:r>
            <a:r>
              <a:rPr lang="en-US" sz="4400" b="1" dirty="0" smtClean="0">
                <a:solidFill>
                  <a:srgbClr val="002060"/>
                </a:solidFill>
              </a:rPr>
              <a:t> are they?</a:t>
            </a:r>
          </a:p>
          <a:p>
            <a:pPr>
              <a:buNone/>
            </a:pP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3794371.jpg"/>
          <p:cNvPicPr>
            <a:picLocks noChangeAspect="1"/>
          </p:cNvPicPr>
          <p:nvPr/>
        </p:nvPicPr>
        <p:blipFill>
          <a:blip r:embed="rId2"/>
          <a:srcRect l="15893" r="18544"/>
          <a:stretch>
            <a:fillRect/>
          </a:stretch>
        </p:blipFill>
        <p:spPr>
          <a:xfrm>
            <a:off x="0" y="1500174"/>
            <a:ext cx="2357454" cy="359572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Listen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42844" y="1524000"/>
            <a:ext cx="4352956" cy="4652963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en-US" sz="4400" b="1" dirty="0"/>
              <a:t>d</a:t>
            </a:r>
            <a:r>
              <a:rPr lang="en-US" sz="4400" b="1" dirty="0" smtClean="0"/>
              <a:t>rums</a:t>
            </a:r>
            <a:endParaRPr lang="ru-RU" sz="4400" b="1" dirty="0" smtClean="0"/>
          </a:p>
          <a:p>
            <a:pPr>
              <a:buNone/>
            </a:pPr>
            <a:r>
              <a:rPr lang="en-US" sz="4400" b="1" dirty="0" smtClean="0"/>
              <a:t>anything</a:t>
            </a:r>
          </a:p>
          <a:p>
            <a:pPr>
              <a:buNone/>
            </a:pPr>
            <a:r>
              <a:rPr lang="en-US" sz="4400" b="1" dirty="0" smtClean="0"/>
              <a:t>can</a:t>
            </a:r>
          </a:p>
          <a:p>
            <a:pPr>
              <a:buNone/>
            </a:pPr>
            <a:r>
              <a:rPr lang="en-US" sz="4400" b="1" dirty="0" smtClean="0"/>
              <a:t>That’s enough.</a:t>
            </a:r>
          </a:p>
          <a:p>
            <a:pPr>
              <a:buNone/>
            </a:pPr>
            <a:r>
              <a:rPr lang="en-US" sz="4400" b="1" dirty="0" smtClean="0"/>
              <a:t>play anything</a:t>
            </a:r>
            <a:endParaRPr lang="ru-RU" sz="44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500562" y="1524000"/>
            <a:ext cx="4643438" cy="497683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sz="3200" dirty="0" smtClean="0"/>
              <a:t>барабанная установка</a:t>
            </a:r>
            <a:endParaRPr lang="en-US" sz="3200" dirty="0"/>
          </a:p>
          <a:p>
            <a:pPr>
              <a:buNone/>
            </a:pPr>
            <a:r>
              <a:rPr lang="ru-RU" sz="3200" dirty="0" smtClean="0"/>
              <a:t>Что-нибудь</a:t>
            </a:r>
          </a:p>
          <a:p>
            <a:pPr>
              <a:buNone/>
            </a:pPr>
            <a:endParaRPr lang="ru-RU" sz="3200" dirty="0"/>
          </a:p>
          <a:p>
            <a:pPr>
              <a:buNone/>
            </a:pPr>
            <a:r>
              <a:rPr lang="ru-RU" sz="3200" dirty="0" smtClean="0"/>
              <a:t>Мочь, уметь</a:t>
            </a:r>
          </a:p>
          <a:p>
            <a:pPr>
              <a:buNone/>
            </a:pPr>
            <a:r>
              <a:rPr lang="ru-RU" sz="3200" dirty="0" smtClean="0"/>
              <a:t>Достаточно</a:t>
            </a:r>
          </a:p>
          <a:p>
            <a:pPr>
              <a:buNone/>
            </a:pPr>
            <a:endParaRPr lang="ru-RU" sz="3200" dirty="0"/>
          </a:p>
          <a:p>
            <a:pPr algn="just">
              <a:buNone/>
            </a:pPr>
            <a:r>
              <a:rPr lang="ru-RU" sz="3200" dirty="0" smtClean="0"/>
              <a:t>Играть на каком-либо музыкальном инструменте</a:t>
            </a:r>
            <a:endParaRPr lang="ru-RU" sz="3200" dirty="0"/>
          </a:p>
        </p:txBody>
      </p:sp>
      <p:pic>
        <p:nvPicPr>
          <p:cNvPr id="4" name="Рисунок 3" descr="listen22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2396" y="119905"/>
            <a:ext cx="1362652" cy="132789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riddle-solve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29325" y="214290"/>
            <a:ext cx="3114675" cy="2381250"/>
          </a:xfrm>
        </p:spPr>
      </p:pic>
      <p:sp>
        <p:nvSpPr>
          <p:cNvPr id="8" name="TextBox 7"/>
          <p:cNvSpPr txBox="1"/>
          <p:nvPr/>
        </p:nvSpPr>
        <p:spPr>
          <a:xfrm>
            <a:off x="428596" y="2714621"/>
            <a:ext cx="7555273" cy="307776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400" b="1" dirty="0" smtClean="0"/>
              <a:t>What </a:t>
            </a:r>
            <a:r>
              <a:rPr lang="en-US" sz="4400" b="1" dirty="0" smtClean="0">
                <a:solidFill>
                  <a:srgbClr val="0070C0"/>
                </a:solidFill>
              </a:rPr>
              <a:t>can</a:t>
            </a:r>
            <a:r>
              <a:rPr lang="en-US" sz="4400" b="1" dirty="0" smtClean="0"/>
              <a:t> Jill do?</a:t>
            </a:r>
          </a:p>
          <a:p>
            <a:r>
              <a:rPr lang="en-US" sz="4400" b="1" dirty="0" smtClean="0"/>
              <a:t>What </a:t>
            </a:r>
            <a:r>
              <a:rPr lang="en-US" sz="4400" b="1" dirty="0" smtClean="0">
                <a:solidFill>
                  <a:srgbClr val="0070C0"/>
                </a:solidFill>
              </a:rPr>
              <a:t>can</a:t>
            </a:r>
            <a:r>
              <a:rPr lang="en-US" sz="4400" b="1" dirty="0" smtClean="0"/>
              <a:t> Tom do?</a:t>
            </a:r>
          </a:p>
          <a:p>
            <a:r>
              <a:rPr lang="en-US" sz="4400" b="1" dirty="0" smtClean="0"/>
              <a:t>What </a:t>
            </a:r>
            <a:r>
              <a:rPr lang="en-US" sz="4400" b="1" dirty="0" smtClean="0">
                <a:solidFill>
                  <a:srgbClr val="0070C0"/>
                </a:solidFill>
              </a:rPr>
              <a:t>can</a:t>
            </a:r>
            <a:r>
              <a:rPr lang="en-US" sz="4400" b="1" dirty="0" smtClean="0"/>
              <a:t> Ben do?</a:t>
            </a:r>
          </a:p>
          <a:p>
            <a:r>
              <a:rPr lang="en-US" sz="4400" b="1" dirty="0" smtClean="0"/>
              <a:t>What </a:t>
            </a:r>
            <a:r>
              <a:rPr lang="en-US" sz="4400" b="1" dirty="0" smtClean="0">
                <a:solidFill>
                  <a:srgbClr val="0070C0"/>
                </a:solidFill>
              </a:rPr>
              <a:t>can</a:t>
            </a:r>
            <a:r>
              <a:rPr lang="en-US" sz="4400" b="1" dirty="0" smtClean="0"/>
              <a:t> Jill and Cody do?</a:t>
            </a:r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SB 2 c 47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1"/>
            <a:ext cx="8229600" cy="1905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sz="6600" dirty="0" smtClean="0"/>
              <a:t>[</a:t>
            </a:r>
            <a:r>
              <a:rPr lang="en-US" sz="6600" dirty="0" err="1" smtClean="0"/>
              <a:t>kæn</a:t>
            </a:r>
            <a:r>
              <a:rPr lang="en-US" sz="6600" dirty="0" smtClean="0"/>
              <a:t>]    [k</a:t>
            </a:r>
            <a:r>
              <a:rPr lang="en-US" sz="6600" dirty="0" smtClean="0">
                <a:latin typeface="Lucida Calligraphy" pitchFamily="66" charset="0"/>
              </a:rPr>
              <a:t>a</a:t>
            </a:r>
            <a:r>
              <a:rPr lang="en-US" sz="6600" dirty="0" smtClean="0"/>
              <a:t>: </a:t>
            </a:r>
            <a:r>
              <a:rPr lang="en-US" sz="6600" dirty="0" err="1" smtClean="0"/>
              <a:t>nt</a:t>
            </a:r>
            <a:r>
              <a:rPr lang="en-US" sz="6600" dirty="0" smtClean="0"/>
              <a:t>]</a:t>
            </a:r>
          </a:p>
          <a:p>
            <a:pPr>
              <a:buNone/>
            </a:pPr>
            <a:r>
              <a:rPr lang="en-US" sz="3600" dirty="0" smtClean="0"/>
              <a:t>  [k   </a:t>
            </a:r>
            <a:r>
              <a:rPr lang="en-US" sz="3600" dirty="0" err="1" smtClean="0"/>
              <a:t>ns</a:t>
            </a:r>
            <a:r>
              <a:rPr lang="en-US" sz="3600" dirty="0" err="1" smtClean="0">
                <a:latin typeface="Arial"/>
                <a:cs typeface="Arial"/>
              </a:rPr>
              <a:t>ət</a:t>
            </a:r>
            <a:r>
              <a:rPr lang="en-US" sz="3600" dirty="0" smtClean="0">
                <a:latin typeface="Arial"/>
                <a:cs typeface="Arial"/>
              </a:rPr>
              <a:t>]</a:t>
            </a:r>
            <a:endParaRPr lang="ru-RU" sz="3600" dirty="0"/>
          </a:p>
        </p:txBody>
      </p:sp>
      <p:sp>
        <p:nvSpPr>
          <p:cNvPr id="4" name="Полилиния 3"/>
          <p:cNvSpPr/>
          <p:nvPr/>
        </p:nvSpPr>
        <p:spPr>
          <a:xfrm>
            <a:off x="1210235" y="2879912"/>
            <a:ext cx="259976" cy="318247"/>
          </a:xfrm>
          <a:custGeom>
            <a:avLst/>
            <a:gdLst>
              <a:gd name="connsiteX0" fmla="*/ 0 w 259976"/>
              <a:gd name="connsiteY0" fmla="*/ 51547 h 318247"/>
              <a:gd name="connsiteX1" fmla="*/ 107577 w 259976"/>
              <a:gd name="connsiteY1" fmla="*/ 38100 h 318247"/>
              <a:gd name="connsiteX2" fmla="*/ 40341 w 259976"/>
              <a:gd name="connsiteY2" fmla="*/ 280147 h 318247"/>
              <a:gd name="connsiteX3" fmla="*/ 215153 w 259976"/>
              <a:gd name="connsiteY3" fmla="*/ 266700 h 318247"/>
              <a:gd name="connsiteX4" fmla="*/ 242047 w 259976"/>
              <a:gd name="connsiteY4" fmla="*/ 132229 h 318247"/>
              <a:gd name="connsiteX5" fmla="*/ 107577 w 259976"/>
              <a:gd name="connsiteY5" fmla="*/ 51547 h 318247"/>
              <a:gd name="connsiteX6" fmla="*/ 94130 w 259976"/>
              <a:gd name="connsiteY6" fmla="*/ 64994 h 318247"/>
              <a:gd name="connsiteX7" fmla="*/ 94130 w 259976"/>
              <a:gd name="connsiteY7" fmla="*/ 64994 h 318247"/>
              <a:gd name="connsiteX8" fmla="*/ 107577 w 259976"/>
              <a:gd name="connsiteY8" fmla="*/ 64994 h 318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9976" h="318247">
                <a:moveTo>
                  <a:pt x="0" y="51547"/>
                </a:moveTo>
                <a:cubicBezTo>
                  <a:pt x="50427" y="25773"/>
                  <a:pt x="100854" y="0"/>
                  <a:pt x="107577" y="38100"/>
                </a:cubicBezTo>
                <a:cubicBezTo>
                  <a:pt x="114301" y="76200"/>
                  <a:pt x="22412" y="242047"/>
                  <a:pt x="40341" y="280147"/>
                </a:cubicBezTo>
                <a:cubicBezTo>
                  <a:pt x="58270" y="318247"/>
                  <a:pt x="181535" y="291353"/>
                  <a:pt x="215153" y="266700"/>
                </a:cubicBezTo>
                <a:cubicBezTo>
                  <a:pt x="248771" y="242047"/>
                  <a:pt x="259976" y="168088"/>
                  <a:pt x="242047" y="132229"/>
                </a:cubicBezTo>
                <a:cubicBezTo>
                  <a:pt x="224118" y="96370"/>
                  <a:pt x="132230" y="62753"/>
                  <a:pt x="107577" y="51547"/>
                </a:cubicBezTo>
                <a:cubicBezTo>
                  <a:pt x="82924" y="40341"/>
                  <a:pt x="94130" y="64994"/>
                  <a:pt x="94130" y="64994"/>
                </a:cubicBezTo>
                <a:lnTo>
                  <a:pt x="94130" y="64994"/>
                </a:lnTo>
                <a:lnTo>
                  <a:pt x="107577" y="64994"/>
                </a:lnTo>
              </a:path>
            </a:pathLst>
          </a:cu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  <a:r>
              <a:rPr lang="en-US" dirty="0" smtClean="0"/>
              <a:t>  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28596" y="3786190"/>
            <a:ext cx="5580374" cy="7694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400" b="1" dirty="0" smtClean="0"/>
              <a:t>Сравни: </a:t>
            </a:r>
            <a:r>
              <a:rPr lang="en-US" sz="4400" b="1" dirty="0" smtClean="0"/>
              <a:t>can </a:t>
            </a:r>
            <a:r>
              <a:rPr lang="ru-RU" sz="4400" b="1" dirty="0" smtClean="0"/>
              <a:t>и </a:t>
            </a:r>
            <a:r>
              <a:rPr lang="en-US" sz="4400" b="1" dirty="0" smtClean="0"/>
              <a:t>can’t</a:t>
            </a:r>
            <a:endParaRPr lang="ru-RU" sz="44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 a song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24001"/>
            <a:ext cx="9144000" cy="283369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en-US" dirty="0" smtClean="0"/>
              <a:t>There were 10 fat monkeys, sleeping in the sun.</a:t>
            </a:r>
          </a:p>
          <a:p>
            <a:pPr>
              <a:buNone/>
            </a:pPr>
            <a:r>
              <a:rPr lang="en-US" dirty="0" smtClean="0"/>
              <a:t>Ten fat monkeys, </a:t>
            </a:r>
            <a:r>
              <a:rPr lang="en-US" dirty="0" smtClean="0"/>
              <a:t>sleeping in the sun.</a:t>
            </a:r>
          </a:p>
          <a:p>
            <a:pPr>
              <a:buNone/>
            </a:pPr>
            <a:r>
              <a:rPr lang="en-US" dirty="0" smtClean="0"/>
              <a:t>Then along came a tiger, looking for some fun.</a:t>
            </a:r>
          </a:p>
          <a:p>
            <a:pPr>
              <a:buNone/>
            </a:pPr>
            <a:r>
              <a:rPr lang="en-US" dirty="0" smtClean="0"/>
              <a:t>There were 9 fat monkeys, sleeping in the sun.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monkey_scratchhead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0826" y="4071942"/>
            <a:ext cx="2094103" cy="261460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57852" y="0"/>
            <a:ext cx="3286148" cy="1527163"/>
          </a:xfrm>
        </p:spPr>
        <p:txBody>
          <a:bodyPr/>
          <a:lstStyle/>
          <a:p>
            <a:r>
              <a:rPr lang="en-US" dirty="0" smtClean="0"/>
              <a:t>Listen and point</a:t>
            </a:r>
            <a:endParaRPr lang="ru-RU" dirty="0"/>
          </a:p>
        </p:txBody>
      </p:sp>
      <p:pic>
        <p:nvPicPr>
          <p:cNvPr id="4" name="Содержимое 3" descr="9JsJ1H3iYEY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30000"/>
          </a:blip>
          <a:srcRect t="10520"/>
          <a:stretch>
            <a:fillRect/>
          </a:stretch>
        </p:blipFill>
        <p:spPr>
          <a:xfrm>
            <a:off x="0" y="0"/>
            <a:ext cx="5643570" cy="6858000"/>
          </a:xfrm>
        </p:spPr>
      </p:pic>
      <p:sp>
        <p:nvSpPr>
          <p:cNvPr id="5" name="TextBox 4"/>
          <p:cNvSpPr txBox="1"/>
          <p:nvPr/>
        </p:nvSpPr>
        <p:spPr>
          <a:xfrm>
            <a:off x="5682796" y="1428736"/>
            <a:ext cx="3461204" cy="10772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200" b="1" dirty="0" smtClean="0"/>
              <a:t>Point to Eddy. </a:t>
            </a:r>
          </a:p>
          <a:p>
            <a:r>
              <a:rPr lang="en-US" sz="3200" b="1" dirty="0" smtClean="0"/>
              <a:t>What can he do?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245176" y="5042118"/>
            <a:ext cx="3898824" cy="181588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800" b="1" dirty="0" smtClean="0"/>
              <a:t>Can </a:t>
            </a:r>
            <a:r>
              <a:rPr lang="en-US" sz="2800" b="1" u="sng" dirty="0" smtClean="0"/>
              <a:t>Sally</a:t>
            </a:r>
            <a:r>
              <a:rPr lang="en-US" sz="2800" b="1" dirty="0" smtClean="0"/>
              <a:t> </a:t>
            </a:r>
            <a:r>
              <a:rPr lang="en-US" sz="2800" b="1" u="sng" dirty="0" smtClean="0"/>
              <a:t>ride a bike</a:t>
            </a:r>
            <a:r>
              <a:rPr lang="en-US" sz="2800" b="1" dirty="0" smtClean="0"/>
              <a:t>?</a:t>
            </a:r>
          </a:p>
          <a:p>
            <a:r>
              <a:rPr lang="en-US" sz="2800" b="1" dirty="0" smtClean="0"/>
              <a:t>-</a:t>
            </a:r>
            <a:r>
              <a:rPr lang="en-US" sz="2800" b="1" u="sng" dirty="0" smtClean="0"/>
              <a:t>No</a:t>
            </a:r>
            <a:r>
              <a:rPr lang="en-US" sz="2800" b="1" dirty="0" smtClean="0"/>
              <a:t>.</a:t>
            </a:r>
          </a:p>
          <a:p>
            <a:r>
              <a:rPr lang="en-US" sz="2800" b="1" dirty="0" smtClean="0"/>
              <a:t>What can </a:t>
            </a:r>
            <a:r>
              <a:rPr lang="en-US" sz="2800" b="1" u="sng" dirty="0" smtClean="0"/>
              <a:t>Tom</a:t>
            </a:r>
            <a:r>
              <a:rPr lang="en-US" sz="2800" b="1" dirty="0" smtClean="0"/>
              <a:t> do?</a:t>
            </a:r>
          </a:p>
          <a:p>
            <a:r>
              <a:rPr lang="en-US" sz="2800" b="1" dirty="0" smtClean="0"/>
              <a:t>-</a:t>
            </a:r>
            <a:r>
              <a:rPr lang="en-US" sz="2800" b="1" u="sng" dirty="0" smtClean="0"/>
              <a:t>He</a:t>
            </a:r>
            <a:r>
              <a:rPr lang="en-US" sz="2800" b="1" dirty="0" smtClean="0"/>
              <a:t> can </a:t>
            </a:r>
            <a:r>
              <a:rPr lang="en-US" sz="2800" b="1" u="sng" dirty="0" smtClean="0"/>
              <a:t>cook</a:t>
            </a:r>
            <a:r>
              <a:rPr lang="en-US" sz="2800" b="1" dirty="0" smtClean="0"/>
              <a:t>.</a:t>
            </a:r>
            <a:endParaRPr lang="ru-RU" sz="28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CA304"/>
      </a:accent1>
      <a:accent2>
        <a:srgbClr val="E1595C"/>
      </a:accent2>
      <a:accent3>
        <a:srgbClr val="FFFFFF"/>
      </a:accent3>
      <a:accent4>
        <a:srgbClr val="000000"/>
      </a:accent4>
      <a:accent5>
        <a:srgbClr val="FDCEAA"/>
      </a:accent5>
      <a:accent6>
        <a:srgbClr val="CC5053"/>
      </a:accent6>
      <a:hlink>
        <a:srgbClr val="80E05A"/>
      </a:hlink>
      <a:folHlink>
        <a:srgbClr val="4BA5EF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CA304"/>
        </a:accent1>
        <a:accent2>
          <a:srgbClr val="E1595C"/>
        </a:accent2>
        <a:accent3>
          <a:srgbClr val="FFFFFF"/>
        </a:accent3>
        <a:accent4>
          <a:srgbClr val="000000"/>
        </a:accent4>
        <a:accent5>
          <a:srgbClr val="FDCEAA"/>
        </a:accent5>
        <a:accent6>
          <a:srgbClr val="CC5053"/>
        </a:accent6>
        <a:hlink>
          <a:srgbClr val="80E05A"/>
        </a:hlink>
        <a:folHlink>
          <a:srgbClr val="4BA5E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491EA"/>
        </a:accent1>
        <a:accent2>
          <a:srgbClr val="EB943D"/>
        </a:accent2>
        <a:accent3>
          <a:srgbClr val="FFFFFF"/>
        </a:accent3>
        <a:accent4>
          <a:srgbClr val="000000"/>
        </a:accent4>
        <a:accent5>
          <a:srgbClr val="B8C7F3"/>
        </a:accent5>
        <a:accent6>
          <a:srgbClr val="D58636"/>
        </a:accent6>
        <a:hlink>
          <a:srgbClr val="4DBF9C"/>
        </a:hlink>
        <a:folHlink>
          <a:srgbClr val="D0C93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86D092"/>
        </a:accent1>
        <a:accent2>
          <a:srgbClr val="55B5D3"/>
        </a:accent2>
        <a:accent3>
          <a:srgbClr val="FFFFFF"/>
        </a:accent3>
        <a:accent4>
          <a:srgbClr val="000000"/>
        </a:accent4>
        <a:accent5>
          <a:srgbClr val="C3E4C7"/>
        </a:accent5>
        <a:accent6>
          <a:srgbClr val="4CA4BF"/>
        </a:accent6>
        <a:hlink>
          <a:srgbClr val="C389EF"/>
        </a:hlink>
        <a:folHlink>
          <a:srgbClr val="E5B6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594TGp_family_light_ani</Template>
  <TotalTime>54</TotalTime>
  <Words>300</Words>
  <Application>Microsoft Office PowerPoint</Application>
  <PresentationFormat>Экран (4:3)</PresentationFormat>
  <Paragraphs>59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Default Design</vt:lpstr>
      <vt:lpstr>What can you do?</vt:lpstr>
      <vt:lpstr>Listen and read</vt:lpstr>
      <vt:lpstr>Listen and repeat</vt:lpstr>
      <vt:lpstr>SB 1, c46-47</vt:lpstr>
      <vt:lpstr>Listen</vt:lpstr>
      <vt:lpstr>Слайд 6</vt:lpstr>
      <vt:lpstr>SB 2 c 47</vt:lpstr>
      <vt:lpstr>Sing a song</vt:lpstr>
      <vt:lpstr>Listen and point</vt:lpstr>
      <vt:lpstr>Interesting facts about animals.</vt:lpstr>
      <vt:lpstr>AB c29 A</vt:lpstr>
      <vt:lpstr>Home task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Ekaterina</dc:creator>
  <cp:lastModifiedBy>Ekaterina</cp:lastModifiedBy>
  <cp:revision>6</cp:revision>
  <dcterms:created xsi:type="dcterms:W3CDTF">2013-11-13T03:11:48Z</dcterms:created>
  <dcterms:modified xsi:type="dcterms:W3CDTF">2013-11-13T04:06:13Z</dcterms:modified>
</cp:coreProperties>
</file>