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187D-1F4C-4118-868B-B33A181AB889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12EA-EC55-42A7-8831-65E4FC485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187D-1F4C-4118-868B-B33A181AB889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12EA-EC55-42A7-8831-65E4FC485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187D-1F4C-4118-868B-B33A181AB889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12EA-EC55-42A7-8831-65E4FC485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187D-1F4C-4118-868B-B33A181AB889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12EA-EC55-42A7-8831-65E4FC485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187D-1F4C-4118-868B-B33A181AB889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12EA-EC55-42A7-8831-65E4FC485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187D-1F4C-4118-868B-B33A181AB889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12EA-EC55-42A7-8831-65E4FC485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187D-1F4C-4118-868B-B33A181AB889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12EA-EC55-42A7-8831-65E4FC485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187D-1F4C-4118-868B-B33A181AB889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12EA-EC55-42A7-8831-65E4FC485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187D-1F4C-4118-868B-B33A181AB889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12EA-EC55-42A7-8831-65E4FC485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187D-1F4C-4118-868B-B33A181AB889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12EA-EC55-42A7-8831-65E4FC485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B187D-1F4C-4118-868B-B33A181AB889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F12EA-EC55-42A7-8831-65E4FC485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B187D-1F4C-4118-868B-B33A181AB889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F12EA-EC55-42A7-8831-65E4FC485D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r1281587005545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829847"/>
            <a:ext cx="4071966" cy="499627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7620" y="2130425"/>
            <a:ext cx="4600580" cy="14700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 can you do?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4214818"/>
            <a:ext cx="3700466" cy="1752600"/>
          </a:xfrm>
        </p:spPr>
        <p:txBody>
          <a:bodyPr/>
          <a:lstStyle/>
          <a:p>
            <a:r>
              <a:rPr lang="ru-RU" dirty="0" smtClean="0"/>
              <a:t>Что ты умеешь делать?</a:t>
            </a:r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Let’s play!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3390900"/>
            <a:ext cx="4667250" cy="3467100"/>
          </a:xfrm>
        </p:spPr>
      </p:pic>
      <p:sp>
        <p:nvSpPr>
          <p:cNvPr id="5" name="TextBox 4"/>
          <p:cNvSpPr txBox="1"/>
          <p:nvPr/>
        </p:nvSpPr>
        <p:spPr>
          <a:xfrm>
            <a:off x="2214546" y="1357298"/>
            <a:ext cx="6515823" cy="21236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400" b="1" dirty="0" smtClean="0"/>
              <a:t>Can you </a:t>
            </a:r>
            <a:r>
              <a:rPr lang="en-US" sz="4400" b="1" u="sng" dirty="0" smtClean="0"/>
              <a:t>ride a bike</a:t>
            </a:r>
            <a:r>
              <a:rPr lang="en-US" sz="4400" b="1" dirty="0" smtClean="0"/>
              <a:t>, </a:t>
            </a:r>
            <a:r>
              <a:rPr lang="en-US" sz="4400" b="1" u="sng" dirty="0" smtClean="0"/>
              <a:t>Sasha</a:t>
            </a:r>
            <a:r>
              <a:rPr lang="en-US" sz="4400" b="1" dirty="0" smtClean="0"/>
              <a:t>?</a:t>
            </a:r>
          </a:p>
          <a:p>
            <a:r>
              <a:rPr lang="en-US" sz="4400" b="1" dirty="0" smtClean="0"/>
              <a:t>-Yes, I can.</a:t>
            </a:r>
          </a:p>
          <a:p>
            <a:r>
              <a:rPr lang="en-US" sz="4400" b="1" dirty="0" smtClean="0"/>
              <a:t>- No, I can’t.</a:t>
            </a:r>
            <a:endParaRPr lang="ru-RU" sz="4400" b="1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400288" cy="917596"/>
          </a:xfrm>
        </p:spPr>
        <p:txBody>
          <a:bodyPr>
            <a:normAutofit fontScale="90000"/>
          </a:bodyPr>
          <a:lstStyle/>
          <a:p>
            <a:pPr algn="l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AB c 32, F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Содержимое 3" descr="20130909_232847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30000" contrast="20000"/>
          </a:blip>
          <a:srcRect l="2648" t="5682" r="55919"/>
          <a:stretch>
            <a:fillRect/>
          </a:stretch>
        </p:blipFill>
        <p:spPr>
          <a:xfrm rot="16200000">
            <a:off x="1894780" y="-394604"/>
            <a:ext cx="5357824" cy="9147382"/>
          </a:xfrm>
        </p:spPr>
      </p:pic>
      <p:pic>
        <p:nvPicPr>
          <p:cNvPr id="5" name="Рисунок 4" descr="good-listen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571744"/>
            <a:ext cx="1428728" cy="10715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91877" y="857232"/>
            <a:ext cx="7052123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to be good at – </a:t>
            </a:r>
            <a:r>
              <a:rPr lang="ru-RU" sz="3200" dirty="0" smtClean="0"/>
              <a:t>хорошо делать что-либо</a:t>
            </a:r>
            <a:endParaRPr lang="ru-RU" sz="32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6172" cy="114300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SB11 c 50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Содержимое 3" descr="scr_0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85860"/>
            <a:ext cx="5334037" cy="3000396"/>
          </a:xfrm>
        </p:spPr>
      </p:pic>
      <p:sp>
        <p:nvSpPr>
          <p:cNvPr id="5" name="TextBox 4"/>
          <p:cNvSpPr txBox="1"/>
          <p:nvPr/>
        </p:nvSpPr>
        <p:spPr>
          <a:xfrm>
            <a:off x="4161289" y="4143380"/>
            <a:ext cx="4982711" cy="25545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/>
              <a:t>- Can elephants jump?</a:t>
            </a:r>
          </a:p>
          <a:p>
            <a:pPr>
              <a:buFontTx/>
              <a:buChar char="-"/>
            </a:pPr>
            <a:r>
              <a:rPr lang="en-US" sz="4000" dirty="0" smtClean="0"/>
              <a:t> </a:t>
            </a:r>
            <a:r>
              <a:rPr lang="en-US" sz="4000" b="1" dirty="0" smtClean="0"/>
              <a:t>No.  They can’t jump.</a:t>
            </a:r>
          </a:p>
          <a:p>
            <a:pPr>
              <a:buFontTx/>
              <a:buChar char="-"/>
            </a:pPr>
            <a:r>
              <a:rPr lang="en-US" sz="4000" dirty="0" smtClean="0"/>
              <a:t> What can they do?</a:t>
            </a:r>
          </a:p>
          <a:p>
            <a:pPr>
              <a:buFontTx/>
              <a:buChar char="-"/>
            </a:pPr>
            <a:r>
              <a:rPr lang="en-US" sz="4000" dirty="0"/>
              <a:t> </a:t>
            </a:r>
            <a:r>
              <a:rPr lang="en-US" sz="4000" b="1" dirty="0" smtClean="0"/>
              <a:t>They can walk.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429124" y="535782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4357694"/>
            <a:ext cx="1043876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jump</a:t>
            </a:r>
            <a:endParaRPr lang="ru-RU" sz="32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SB 12 </a:t>
            </a:r>
            <a:r>
              <a:rPr lang="ru-RU" dirty="0" smtClean="0"/>
              <a:t>Прочитай и сравни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4400" dirty="0" smtClean="0"/>
              <a:t>cannot</a:t>
            </a:r>
            <a:endParaRPr lang="ru-RU" sz="44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[‘</a:t>
            </a:r>
            <a:r>
              <a:rPr lang="en-US" sz="4400" dirty="0" err="1" smtClean="0"/>
              <a:t>k</a:t>
            </a:r>
            <a:r>
              <a:rPr lang="en-US" sz="4800" dirty="0" err="1" smtClean="0"/>
              <a:t>æ</a:t>
            </a:r>
            <a:r>
              <a:rPr lang="en-US" sz="4400" dirty="0" err="1" smtClean="0">
                <a:latin typeface="Arial"/>
                <a:cs typeface="Arial"/>
              </a:rPr>
              <a:t>nət</a:t>
            </a:r>
            <a:r>
              <a:rPr lang="en-US" sz="4400" dirty="0" smtClean="0">
                <a:latin typeface="Arial"/>
                <a:cs typeface="Arial"/>
              </a:rPr>
              <a:t>]</a:t>
            </a:r>
          </a:p>
          <a:p>
            <a:pPr>
              <a:buNone/>
            </a:pPr>
            <a:r>
              <a:rPr lang="en-US" sz="4400" dirty="0" smtClean="0">
                <a:latin typeface="Arial"/>
                <a:cs typeface="Arial"/>
              </a:rPr>
              <a:t>We cannot dance now.</a:t>
            </a:r>
            <a:endParaRPr lang="ru-RU" sz="44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4400" dirty="0" smtClean="0"/>
              <a:t>can’t</a:t>
            </a:r>
            <a:endParaRPr lang="ru-RU" sz="44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[‘</a:t>
            </a:r>
            <a:r>
              <a:rPr lang="en-US" sz="4400" dirty="0" err="1" smtClean="0">
                <a:latin typeface="Arial" pitchFamily="34" charset="0"/>
                <a:cs typeface="Arial" pitchFamily="34" charset="0"/>
              </a:rPr>
              <a:t>ka:nt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]</a:t>
            </a:r>
          </a:p>
          <a:p>
            <a:pPr>
              <a:buNone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I can’t sing.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b0412ade03bff06a04c72d688907b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847" y="0"/>
            <a:ext cx="2724153" cy="25958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928670"/>
            <a:ext cx="8229600" cy="1143000"/>
          </a:xfrm>
        </p:spPr>
        <p:txBody>
          <a:bodyPr/>
          <a:lstStyle/>
          <a:p>
            <a:r>
              <a:rPr lang="ru-RU" b="1" dirty="0" smtClean="0"/>
              <a:t>Вопрос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500306"/>
            <a:ext cx="4040188" cy="6397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400" dirty="0" smtClean="0"/>
              <a:t>Специальный 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3214685"/>
            <a:ext cx="4140230" cy="291147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4400" b="1" dirty="0" smtClean="0"/>
              <a:t>What</a:t>
            </a:r>
            <a:r>
              <a:rPr lang="en-US" sz="4400" dirty="0" smtClean="0"/>
              <a:t> can </a:t>
            </a:r>
            <a:r>
              <a:rPr lang="en-US" sz="4400" u="sng" dirty="0" smtClean="0"/>
              <a:t>Jill</a:t>
            </a:r>
            <a:r>
              <a:rPr lang="en-US" sz="4400" dirty="0" smtClean="0"/>
              <a:t> do? – </a:t>
            </a:r>
            <a:r>
              <a:rPr lang="en-US" sz="4400" u="sng" dirty="0" smtClean="0"/>
              <a:t>Jill</a:t>
            </a:r>
            <a:r>
              <a:rPr lang="en-US" sz="4400" dirty="0" smtClean="0"/>
              <a:t> can </a:t>
            </a:r>
            <a:r>
              <a:rPr lang="en-US" sz="4400" i="1" dirty="0" smtClean="0"/>
              <a:t>play</a:t>
            </a:r>
            <a:r>
              <a:rPr lang="en-US" sz="4400" dirty="0" smtClean="0"/>
              <a:t> the piano.</a:t>
            </a:r>
            <a:endParaRPr lang="ru-RU" sz="4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2428868"/>
            <a:ext cx="4041775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400" dirty="0" smtClean="0"/>
              <a:t>Общий</a:t>
            </a:r>
            <a:endParaRPr lang="ru-RU" sz="4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214685"/>
            <a:ext cx="4041775" cy="291147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Can </a:t>
            </a:r>
            <a:r>
              <a:rPr lang="en-US" sz="4000" u="sng" dirty="0" smtClean="0"/>
              <a:t>Jill</a:t>
            </a:r>
            <a:r>
              <a:rPr lang="en-US" sz="4000" dirty="0" smtClean="0"/>
              <a:t> </a:t>
            </a:r>
            <a:r>
              <a:rPr lang="en-US" sz="4000" i="1" dirty="0" smtClean="0"/>
              <a:t>play</a:t>
            </a:r>
            <a:r>
              <a:rPr lang="en-US" sz="4000" dirty="0" smtClean="0"/>
              <a:t> the drums? – No, </a:t>
            </a:r>
            <a:r>
              <a:rPr lang="en-US" sz="4000" u="sng" dirty="0" smtClean="0"/>
              <a:t>she</a:t>
            </a:r>
            <a:r>
              <a:rPr lang="en-US" sz="4000" dirty="0" smtClean="0"/>
              <a:t> can’t.</a:t>
            </a:r>
            <a:endParaRPr lang="ru-RU" sz="40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286248" y="274638"/>
            <a:ext cx="3357586" cy="186847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9600" dirty="0" smtClean="0"/>
              <a:t>[f]</a:t>
            </a:r>
            <a:endParaRPr lang="ru-RU" sz="9600" dirty="0"/>
          </a:p>
        </p:txBody>
      </p:sp>
      <p:pic>
        <p:nvPicPr>
          <p:cNvPr id="7" name="Содержимое 6" descr="quill_writing_on_book-animated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2500298" cy="2341946"/>
          </a:xfrm>
        </p:spPr>
      </p:pic>
      <p:sp>
        <p:nvSpPr>
          <p:cNvPr id="9" name="TextBox 8"/>
          <p:cNvSpPr txBox="1"/>
          <p:nvPr/>
        </p:nvSpPr>
        <p:spPr>
          <a:xfrm>
            <a:off x="142844" y="3143248"/>
            <a:ext cx="9001156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i="1" dirty="0" smtClean="0">
                <a:latin typeface="Times New Roman" pitchFamily="18" charset="0"/>
                <a:cs typeface="Times New Roman" pitchFamily="18" charset="0"/>
              </a:rPr>
              <a:t> f _____________________</a:t>
            </a:r>
          </a:p>
          <a:p>
            <a:r>
              <a:rPr lang="en-US" sz="6000" i="1" dirty="0" smtClean="0">
                <a:latin typeface="Times New Roman" pitchFamily="18" charset="0"/>
                <a:cs typeface="Times New Roman" pitchFamily="18" charset="0"/>
              </a:rPr>
              <a:t> ph____________________</a:t>
            </a:r>
          </a:p>
          <a:p>
            <a:r>
              <a:rPr lang="en-US" sz="6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i="1" dirty="0" err="1" smtClean="0">
                <a:latin typeface="Times New Roman" pitchFamily="18" charset="0"/>
                <a:cs typeface="Times New Roman" pitchFamily="18" charset="0"/>
              </a:rPr>
              <a:t>gh</a:t>
            </a:r>
            <a:r>
              <a:rPr lang="en-US" sz="6000" i="1" dirty="0" smtClean="0">
                <a:latin typeface="Times New Roman" pitchFamily="18" charset="0"/>
                <a:cs typeface="Times New Roman" pitchFamily="18" charset="0"/>
              </a:rPr>
              <a:t> ___________________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89034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AB c 32, E. Write a story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Содержимое 3" descr="20130909_232847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30000" contrast="30000"/>
          </a:blip>
          <a:srcRect l="42897" t="10417" b="4349"/>
          <a:stretch>
            <a:fillRect/>
          </a:stretch>
        </p:blipFill>
        <p:spPr>
          <a:xfrm rot="16200000">
            <a:off x="362156" y="433578"/>
            <a:ext cx="6062266" cy="6786578"/>
          </a:xfr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Home task</a:t>
            </a:r>
            <a:endParaRPr lang="ru-RU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SB 6 c 49 </a:t>
            </a:r>
            <a:r>
              <a:rPr lang="ru-RU" sz="4400" dirty="0" smtClean="0"/>
              <a:t>читать</a:t>
            </a:r>
          </a:p>
          <a:p>
            <a:r>
              <a:rPr lang="ru-RU" sz="4400" dirty="0" smtClean="0"/>
              <a:t>АВ с 31 С</a:t>
            </a:r>
            <a:r>
              <a:rPr lang="en-US" sz="4400" dirty="0" smtClean="0"/>
              <a:t>, D</a:t>
            </a:r>
            <a:endParaRPr lang="ru-RU" sz="4400" dirty="0"/>
          </a:p>
        </p:txBody>
      </p:sp>
      <p:pic>
        <p:nvPicPr>
          <p:cNvPr id="4" name="Рисунок 3" descr="6a00e54ee8552c883300e54f620e678833-800wi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2381242"/>
            <a:ext cx="4476758" cy="4476758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157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What can you do?</vt:lpstr>
      <vt:lpstr>Let’s play!</vt:lpstr>
      <vt:lpstr>AB c 32, F</vt:lpstr>
      <vt:lpstr>SB11 c 50</vt:lpstr>
      <vt:lpstr>SB 12 Прочитай и сравни</vt:lpstr>
      <vt:lpstr>Вопрос</vt:lpstr>
      <vt:lpstr>[f]</vt:lpstr>
      <vt:lpstr>AB c 32, E. Write a story</vt:lpstr>
      <vt:lpstr>Home task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can you do?</dc:title>
  <dc:creator>Ekaterina</dc:creator>
  <cp:lastModifiedBy>Ekaterina</cp:lastModifiedBy>
  <cp:revision>4</cp:revision>
  <dcterms:created xsi:type="dcterms:W3CDTF">2013-11-17T19:03:39Z</dcterms:created>
  <dcterms:modified xsi:type="dcterms:W3CDTF">2013-11-17T19:40:41Z</dcterms:modified>
</cp:coreProperties>
</file>