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70" autoAdjust="0"/>
    <p:restoredTop sz="94671" autoAdjust="0"/>
  </p:normalViewPr>
  <p:slideViewPr>
    <p:cSldViewPr>
      <p:cViewPr varScale="1">
        <p:scale>
          <a:sx n="68" d="100"/>
          <a:sy n="68" d="100"/>
        </p:scale>
        <p:origin x="2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F6F3-3D79-4E07-85B9-A4BE1CE8E442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FA34-A551-451B-A6B8-1E4468C4F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F6F3-3D79-4E07-85B9-A4BE1CE8E442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FA34-A551-451B-A6B8-1E4468C4F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F6F3-3D79-4E07-85B9-A4BE1CE8E442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FA34-A551-451B-A6B8-1E4468C4F2C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F6F3-3D79-4E07-85B9-A4BE1CE8E442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FA34-A551-451B-A6B8-1E4468C4F2C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F6F3-3D79-4E07-85B9-A4BE1CE8E442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FA34-A551-451B-A6B8-1E4468C4F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F6F3-3D79-4E07-85B9-A4BE1CE8E442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FA34-A551-451B-A6B8-1E4468C4F2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F6F3-3D79-4E07-85B9-A4BE1CE8E442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FA34-A551-451B-A6B8-1E4468C4F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F6F3-3D79-4E07-85B9-A4BE1CE8E442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FA34-A551-451B-A6B8-1E4468C4F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F6F3-3D79-4E07-85B9-A4BE1CE8E442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FA34-A551-451B-A6B8-1E4468C4F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F6F3-3D79-4E07-85B9-A4BE1CE8E442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FA34-A551-451B-A6B8-1E4468C4F2C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F6F3-3D79-4E07-85B9-A4BE1CE8E442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0FA34-A551-451B-A6B8-1E4468C4F2C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24BF6F3-3D79-4E07-85B9-A4BE1CE8E442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870FA34-A551-451B-A6B8-1E4468C4F2C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5661248"/>
          </a:xfr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6600" smtClean="0"/>
              <a:t>Тема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«</a:t>
            </a:r>
            <a:r>
              <a:rPr lang="ru-RU" sz="6600" dirty="0" err="1" smtClean="0"/>
              <a:t>Красноухие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Черепахи»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365104"/>
            <a:ext cx="5544616" cy="21602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Сделала: </a:t>
            </a:r>
            <a:r>
              <a:rPr lang="ru-RU" sz="2400" dirty="0" err="1" smtClean="0"/>
              <a:t>Юхлова</a:t>
            </a:r>
            <a:r>
              <a:rPr lang="ru-RU" sz="2400" dirty="0" smtClean="0"/>
              <a:t> А</a:t>
            </a:r>
            <a:r>
              <a:rPr lang="en-US" sz="2400" dirty="0" smtClean="0"/>
              <a:t>.</a:t>
            </a:r>
            <a:r>
              <a:rPr lang="ru-RU" sz="2400" dirty="0" smtClean="0"/>
              <a:t> С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Руководитель:</a:t>
            </a:r>
            <a:r>
              <a:rPr lang="en-US" sz="2400" dirty="0" smtClean="0"/>
              <a:t> </a:t>
            </a:r>
            <a:r>
              <a:rPr lang="ru-RU" sz="2400" dirty="0" err="1" smtClean="0"/>
              <a:t>Хайбулина</a:t>
            </a:r>
            <a:r>
              <a:rPr lang="ru-RU" sz="2400" dirty="0" smtClean="0"/>
              <a:t> </a:t>
            </a:r>
            <a:r>
              <a:rPr lang="en-US" sz="2400" dirty="0" smtClean="0"/>
              <a:t>E. </a:t>
            </a:r>
            <a:r>
              <a:rPr lang="ru-RU" sz="2400" dirty="0" smtClean="0"/>
              <a:t>Е</a:t>
            </a:r>
            <a:r>
              <a:rPr lang="en-US" sz="2400" dirty="0" smtClean="0"/>
              <a:t>. </a:t>
            </a:r>
            <a:endParaRPr lang="ru-RU" sz="2400" dirty="0" smtClean="0"/>
          </a:p>
          <a:p>
            <a:r>
              <a:rPr lang="ru-RU" sz="2400" dirty="0" smtClean="0"/>
              <a:t>МБОУ СОШ </a:t>
            </a:r>
            <a:r>
              <a:rPr lang="ru-RU" sz="2400" dirty="0" smtClean="0"/>
              <a:t>№ </a:t>
            </a:r>
            <a:r>
              <a:rPr lang="ru-RU" sz="2400" dirty="0" smtClean="0"/>
              <a:t>10</a:t>
            </a:r>
          </a:p>
          <a:p>
            <a:r>
              <a:rPr lang="ru-RU" sz="2400" dirty="0" err="1" smtClean="0"/>
              <a:t>Г.Учалы</a:t>
            </a:r>
            <a:r>
              <a:rPr lang="ru-RU" sz="2400" dirty="0" smtClean="0"/>
              <a:t> Башкортостан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05028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AppData\Local\Microsoft\Windows\Temporary Internet Files\Content.IE5\UN4LQADW\MC900332368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61569" y="3596335"/>
            <a:ext cx="1828800" cy="1608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Красноухие</a:t>
            </a:r>
            <a:r>
              <a:rPr lang="ru-RU" dirty="0" smtClean="0"/>
              <a:t> черепахи-</a:t>
            </a:r>
            <a:br>
              <a:rPr lang="ru-RU" dirty="0" smtClean="0"/>
            </a:br>
            <a:r>
              <a:rPr lang="ru-RU" dirty="0" smtClean="0"/>
              <a:t>кто они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1027" name="Picture 3" descr="C:\Users\Пользователь\AppData\Local\Microsoft\Windows\Temporary Internet Files\Content.IE5\O3YGFJ9Z\MP900431647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8640960" cy="43393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3372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С кем совместимы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красноухие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черепахи в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квариуме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?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051" name="Picture 3" descr="C:\Users\Пользователь\AppData\Local\Microsoft\Windows\Temporary Internet Files\Content.IE5\UN4LQADW\MM900356644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60848"/>
            <a:ext cx="734481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52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Мальчик или Девочка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3074" name="Picture 2" descr="C:\Users\Пользователь\AppData\Local\Microsoft\Windows\Temporary Internet Files\Content.IE5\0QKS5E6N\MC900438046[1]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4579417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AppData\Local\Microsoft\Windows\Temporary Internet Files\Content.IE5\O3YGFJ9Z\MC90032648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32856"/>
            <a:ext cx="3672408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79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Красноухие</a:t>
            </a:r>
            <a:r>
              <a:rPr lang="ru-RU" dirty="0" smtClean="0"/>
              <a:t> черепахи </a:t>
            </a:r>
            <a:r>
              <a:rPr lang="ru-RU" dirty="0" err="1" smtClean="0"/>
              <a:t>содержение,уход,аквариум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098" name="Picture 2" descr="C:\Users\Пользователь\AppData\Local\Microsoft\Windows\Temporary Internet Files\Content.IE5\00FE8E0Y\MP90043176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8496944" cy="484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73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Свой личный опыт в содержании </a:t>
            </a:r>
            <a:r>
              <a:rPr lang="ru-RU" dirty="0" err="1" smtClean="0"/>
              <a:t>красноухих</a:t>
            </a:r>
            <a:r>
              <a:rPr lang="ru-RU" dirty="0" smtClean="0"/>
              <a:t> черепах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5122" name="Picture 2" descr="C:\Users\Пользователь\AppData\Local\Microsoft\Windows\Temporary Internet Files\Content.IE5\UN4LQADW\MP90040384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47119"/>
            <a:ext cx="7560839" cy="432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55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259024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Вопросы: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Кто дал Буратино ключ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 едят черепахи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b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 делают черепахи со своими яйцами после того </a:t>
            </a:r>
            <a:r>
              <a:rPr lang="ru-RU" sz="24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</a:t>
            </a:r>
            <a:r>
              <a:rPr lang="ru-RU" sz="24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высидели</a:t>
            </a:r>
            <a:r>
              <a:rPr lang="en-US" sz="24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называется черепаха с красными ушами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5)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звали черепаху из сказки Буратино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66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108</TotalTime>
  <Words>49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Candara</vt:lpstr>
      <vt:lpstr>Symbol</vt:lpstr>
      <vt:lpstr>Волна</vt:lpstr>
      <vt:lpstr>Тема «Красноухие Черепахи»</vt:lpstr>
      <vt:lpstr>Красноухие черепахи- кто они?</vt:lpstr>
      <vt:lpstr>С кем совместимы красноухие черепахи в аквариуме?</vt:lpstr>
      <vt:lpstr>Мальчик или Девочка?</vt:lpstr>
      <vt:lpstr>Красноухие черепахи содержение,уход,аквариум.</vt:lpstr>
      <vt:lpstr>Свой личный опыт в содержании красноухих черепах.</vt:lpstr>
      <vt:lpstr>Вопросы:  1) Кто дал Буратино ключ? 2)Что едят черепахи? 3)Что делают черепахи со своими яйцами после того как высидели? 4)Как называется черепаха с красными ушами? 5)Как звали черепаху из сказки Буратино?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Красноухие Черепахи.</dc:title>
  <dc:creator>Пользователь</dc:creator>
  <cp:lastModifiedBy>User</cp:lastModifiedBy>
  <cp:revision>11</cp:revision>
  <dcterms:created xsi:type="dcterms:W3CDTF">2014-04-10T03:24:20Z</dcterms:created>
  <dcterms:modified xsi:type="dcterms:W3CDTF">2015-01-13T13:07:03Z</dcterms:modified>
</cp:coreProperties>
</file>