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ПРИРОДА\Весенний\Vesen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5004048" cy="1037977"/>
          </a:xfrm>
        </p:spPr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708920"/>
            <a:ext cx="3816424" cy="11521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443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776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ПРИРОДА\Весенний\VesennySli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908050"/>
            <a:ext cx="8229600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527925" y="6554788"/>
            <a:ext cx="16160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E6B9B8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E6B9B8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Чудское озеро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1916832"/>
            <a:ext cx="3816424" cy="2376264"/>
          </a:xfrm>
        </p:spPr>
        <p:txBody>
          <a:bodyPr/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Лобас Арина</a:t>
            </a:r>
          </a:p>
          <a:p>
            <a:r>
              <a:rPr lang="ru-RU" dirty="0" smtClean="0"/>
              <a:t>4 «А» Класса</a:t>
            </a:r>
          </a:p>
          <a:p>
            <a:r>
              <a:rPr lang="ru-RU" dirty="0" smtClean="0"/>
              <a:t>Гимназии №168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80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4572000" cy="724942"/>
          </a:xfrm>
        </p:spPr>
        <p:txBody>
          <a:bodyPr/>
          <a:lstStyle/>
          <a:p>
            <a:r>
              <a:rPr lang="ru-RU" dirty="0" smtClean="0"/>
              <a:t>Чудское озеро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4572000" cy="485313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Чудско́е озеро — крупное пресноводное озеро, является северной составляющей, так называемого Чудско-Псковского озёрного комплекса. Площадь озера составляет 2613 км². Северный и западный берега принадлежат республике Эстония, восточный берег  — Российской Федерации. </a:t>
            </a:r>
          </a:p>
        </p:txBody>
      </p:sp>
      <p:pic>
        <p:nvPicPr>
          <p:cNvPr id="1027" name="Picture 3" descr="C:\Users\Настасья Сергеевна\Desktop\Вид сверху на Чудское озер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77072"/>
            <a:ext cx="449999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стасья Сергеевна\Desktop\Чудское озер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908720"/>
            <a:ext cx="447906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52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4572000" cy="720080"/>
          </a:xfrm>
        </p:spPr>
        <p:txBody>
          <a:bodyPr/>
          <a:lstStyle/>
          <a:p>
            <a:r>
              <a:rPr lang="ru-RU" dirty="0" smtClean="0"/>
              <a:t>Чудское озеро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4355976" cy="485313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Посередине озера проходит граница России и Эстонии. Ранее являлось внутренним водоёмом СССР, а до этого — Российской империи, когда к его берегам выходили границы Псковской, Санкт-Петербургской, Лифляндской и Эстляндской губерний</a:t>
            </a:r>
            <a:r>
              <a:rPr lang="ru-RU" dirty="0"/>
              <a:t>.</a:t>
            </a:r>
          </a:p>
        </p:txBody>
      </p:sp>
      <p:pic>
        <p:nvPicPr>
          <p:cNvPr id="2050" name="Picture 2" descr="C:\Users\Настасья Сергеевна\Desktop\Чудское озеро на карт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836712"/>
            <a:ext cx="486003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82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4499992" cy="720080"/>
          </a:xfrm>
        </p:spPr>
        <p:txBody>
          <a:bodyPr/>
          <a:lstStyle/>
          <a:p>
            <a:r>
              <a:rPr lang="ru-RU" dirty="0" smtClean="0"/>
              <a:t>Чудское озеро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4355976" cy="4853136"/>
          </a:xfrm>
        </p:spPr>
        <p:txBody>
          <a:bodyPr/>
          <a:lstStyle/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/>
              <a:t>Чудское озеро является пятым озером по величине в Европе. Длина озера составляет около 96 км, ширина — до 50 км, средняя глубина — 7,5 метра, наибольшая — 16,5 метра. В озеро впадают свыше 30 рек и ручьев, имеющих снеговое, дождевое и ключевое питание. Вытекает только одна приграничная река Нарва, впадающая в Нарвскую губу Финского залива Балтийского моря.  Озеро богато планктоном, а потому и рыбой. В нём водятся следующие виды промысловых рыб: лещ, ряпушка, окунь, сиг, судак, щука, налим, плотва, снеток. Всего насчитывается 37 видов рыб и 9 видов земноводных. Снетка полностью выловили.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Настасья Сергеевна\Desktop\Берег Чудского озе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08720"/>
            <a:ext cx="464400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23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4572000" cy="720080"/>
          </a:xfrm>
        </p:spPr>
        <p:txBody>
          <a:bodyPr/>
          <a:lstStyle/>
          <a:p>
            <a:r>
              <a:rPr lang="ru-RU" dirty="0" smtClean="0"/>
              <a:t>Чудское озеро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4427984" cy="492514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Береговая линия в целом ровная, но на юго-западе, юге, и юго-востоке носит извилистый характер, имея заливы, косы и острова. Западный берег низменный, местами сильно заболочен, подвержен весеннему затоплению. На юге Чудское озеро соединяется с Псковским через промежуточное Тёплое озеро. Из заливов Чудского озера значительны Лахтинский залив, Раскопельский залив и Желченский залив в устье реки Желча (все на территории России). </a:t>
            </a:r>
          </a:p>
        </p:txBody>
      </p:sp>
      <p:pic>
        <p:nvPicPr>
          <p:cNvPr id="4098" name="Picture 2" descr="C:\Users\Настасья Сергеевна\Desktop\Утки на Чудском озер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96752"/>
            <a:ext cx="5148064" cy="476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69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4427984" cy="792088"/>
          </a:xfrm>
        </p:spPr>
        <p:txBody>
          <a:bodyPr/>
          <a:lstStyle/>
          <a:p>
            <a:r>
              <a:rPr lang="ru-RU" dirty="0" smtClean="0"/>
              <a:t>Чудское озеро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4355976" cy="492514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Крупнейший приток — река Эмайыги, вливается в южную часть озера с запада. Прибрежные холмы покрыты сосновым лесом. Местами отмечаются скопления валунов. Вдоль берега на 200—300 метров тянется мелководье. Берега основном песчаные, но по мере понижения дно становится более извилистым</a:t>
            </a:r>
            <a:r>
              <a:rPr lang="ru-RU" dirty="0"/>
              <a:t>. </a:t>
            </a:r>
          </a:p>
        </p:txBody>
      </p:sp>
      <p:pic>
        <p:nvPicPr>
          <p:cNvPr id="5122" name="Picture 2" descr="C:\Users\Настасья Сергеевна\Desktop\Рыбалка на Чудском озер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4644008" cy="43762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82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80120"/>
          </a:xfrm>
        </p:spPr>
        <p:txBody>
          <a:bodyPr/>
          <a:lstStyle/>
          <a:p>
            <a:r>
              <a:rPr lang="ru-RU" dirty="0" smtClean="0"/>
              <a:t>Проверим себя и оценим свои достижения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76872"/>
            <a:ext cx="9144000" cy="424847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Какая площадь у Чудского озера?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Какие рыбы водятся в Чудском озере? (которые ты запомнил</a:t>
            </a:r>
            <a:r>
              <a:rPr lang="ru-RU" dirty="0" smtClean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Какой самый крупнейший приток у </a:t>
            </a:r>
            <a:r>
              <a:rPr lang="ru-RU" smtClean="0"/>
              <a:t>Чудского озера?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1738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цве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цветок</Template>
  <TotalTime>30</TotalTime>
  <Words>363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цветок</vt:lpstr>
      <vt:lpstr>Чудское озеро</vt:lpstr>
      <vt:lpstr>Чудское озеро</vt:lpstr>
      <vt:lpstr>Чудское озеро</vt:lpstr>
      <vt:lpstr>Чудское озеро</vt:lpstr>
      <vt:lpstr>Чудское озеро</vt:lpstr>
      <vt:lpstr>Чудское озеро</vt:lpstr>
      <vt:lpstr>Проверим себя и оценим свои достижения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Чудское озеро</dc:title>
  <dc:creator>Настасья Сергеевна</dc:creator>
  <cp:lastModifiedBy>Настасья Сергеевна</cp:lastModifiedBy>
  <cp:revision>4</cp:revision>
  <dcterms:created xsi:type="dcterms:W3CDTF">2014-02-15T13:25:10Z</dcterms:created>
  <dcterms:modified xsi:type="dcterms:W3CDTF">2014-02-16T06:34:54Z</dcterms:modified>
</cp:coreProperties>
</file>