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6192"/>
    <a:srgbClr val="0C72AA"/>
    <a:srgbClr val="0987CD"/>
    <a:srgbClr val="027FD4"/>
    <a:srgbClr val="19A1FD"/>
    <a:srgbClr val="006CCE"/>
    <a:srgbClr val="02B9CC"/>
    <a:srgbClr val="0089C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15" autoAdjust="0"/>
  </p:normalViewPr>
  <p:slideViewPr>
    <p:cSldViewPr>
      <p:cViewPr varScale="1">
        <p:scale>
          <a:sx n="48" d="100"/>
          <a:sy n="48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E5ADA8E-0077-442C-A672-E8DE7D1FB8D5}" type="datetimeFigureOut">
              <a:rPr lang="en-US"/>
              <a:pPr>
                <a:defRPr/>
              </a:pPr>
              <a:t>12/30/2014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40784D7-5CCD-4376-9BFC-03B54B04A12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258641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3AF786-0B34-4FDF-B98F-79A9FE5C51D2}" type="slidenum">
              <a:rPr lang="sr-Latn-CS" smtClean="0"/>
              <a:pPr/>
              <a:t>1</a:t>
            </a:fld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187700"/>
            <a:ext cx="6172200" cy="85090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1850" y="4452938"/>
            <a:ext cx="6248400" cy="533400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8EA17-D6DB-4CF4-8882-ED34D456366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400649101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E55D7-E04B-46F6-AD23-E9BAF78F56C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243453041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000250" cy="6400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0"/>
            <a:ext cx="5848350" cy="6400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6B7F8-1869-497A-AB5E-90FE3BC71B6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168045902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78E36-EED2-4C54-8E24-700F4A8A8A9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465688683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11065-A613-4EBE-B85F-DBC06E7DF7E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941221648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90600"/>
            <a:ext cx="3924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990600"/>
            <a:ext cx="3924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53FB5-1480-40D1-83B7-F05F56EC329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409631160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6EC8D-D383-425D-BD93-46DAF216240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107330670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E639C-7D33-4A63-ADF9-85E391ADE9C8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219408685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7939D-81CA-4B24-A443-8B7C1C14BDF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2716003249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1E198-5CE2-4EA9-AECC-93C7B41CFED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181982607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DCBEA-A04E-46CF-9D11-0B9A85D3AF1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127881107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8001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sr-Latn-C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990600"/>
            <a:ext cx="80010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761B02B-83A0-4353-A41A-913A9BCD6293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spd="slow">
    <p:wip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AAAQABAAD/2wCEAAkGBhQSERUTExQWFRUWGBwYGBcXGR0YHhwcGh0cHB0cGhweHCYeHBwkHRoYIC8gIycpLiwsGB4xNTAqNSYsLCkBCQoKDgwOGg8PGiokHyQsKSwqKiwpLCwsKSwsLCwsKSwsKSwsLCwpLCwpLCwpLCkpLCwsLCwpKSwsLCwsLCwsLP/AABEIALIBGwMBIgACEQEDEQH/xAAcAAACAgMBAQAAAAAAAAAAAAAFBgQHAAIDAQj/xABAEAACAgAEBAQEAwYFBAEFAQABAgMRAAQSIQUGMUETIlFhBzJxgRSRoSNCUmKxwXKC0eHwFSQz8RY1RFN0kjT/xAAaAQACAwEBAAAAAAAAAAAAAAADBAABAgUG/8QALREAAgIBAwMDBAIBBQAAAAAAAQIAEQMSITEEIkETMlEFM2FxgZHwFCNCscH/2gAMAwEAAhEDEQA/AAfNnKUhbN5hSoCzsAgO9EncD29MKf8A12WNfDthp6NZsDrpHbB/iHFWnllD2oMpk2YiiCdq7jAfiecD/shRvZb9cFGE+4wC5QNhJfDefJllRhRVdnBA3B22voffBrN84yzZgR5bTrkITqAN9hZOw+uK8zEJiJVtiDv3x5lsybxn0wTRhPVao3c3ZIwMitIDJ0cKe/ffvvg9ybmIcpkzO88bSSsV8K/Mlet+vW674Q40cyaEBdmrc77fU9McGykhlaMr5ro10GCaA/aZgPRsR8y+ZXLI2cBsvKUPeq32wC4jnUmdJZWIRnAevmCk7nBscCReGpHLOkZ8TWS11uKrbC+MlkwZYvFMtqNDKNIv0o9d8K5OnbE4sTpr6ObFaHbf+4+8t8VyeUmQK4EYDabJsk9PvivefuZzm87JKKC/Ior90f364J8hfD2TOTftHaOONWOpa1Bv3Ou2+5+in2xPznJXDsiC2dnfMyfwRfs1v/FuxP5YMMoC6fMQOG31fiV5l5DdDptg/wARlvL6L6DbATMSoZmMKFY9RKhjZC3tqPcgd8d5nJQmiVDVfYfXBseQj+Zr00KNfIqoKvDLylBEwIlbSo36Xf0wGzUYLWKAOJEC7hRsPXERaaBYgiEOZooxIfDJKCqJwKy51Rv9cEuJhDGzDfYD2H3wHyUoGoEXY2+uJn32EJ0raDZ/M5A32w18JicQ6wDosLd9DXp1wtagAo0+a71eo7bYmycSOoaRp2FgdL9cDbGHFGQvSmo2FFeiPvffGzZf3FdsBMjxMta+14n5TiAbruPfCLqUNGDB2hLKr5OvS8cZIh4RPesapmNN10OOf4gdDgfqSA1PXyqhL36Y0/D7Dtjs8116E4yWQFh6L6Yr1Ll3I8+Sv6YiTQUKHXEnO5w/TEUyEjG9U1c7MhChievpjrl41rzHf+uIkM29N0xKEg6dBjOsiVtOsUCAknp7nEWV496qqO/9sbyqKIB/MYi5PJ0SD371jJYmQkjma0VHkNqd698eB9X8pP649n4c62w+X29MeeB5QehvbV0I9sQEE3M3e81YA7HfEbMs6ECqU/rjYsU3Nn+hx1ecSp326DG7qauczjqK9f0xtHD1xzsYybJlEQ7ksr42VMtXJqYkj3N4A8ddpJvEESxgBRSCh5R1+p74u7iHIvD+GxM2rNaX20IfEP1rTsPfGuX+GmSz0QkSecxk7BSEAIoEEFb1euO2cyMoEVGJ1a/EoKSIyDV1PfErK5SSVkGkbAKNIr7n1OGrmTk5cnmJIlegpFF+6ncdBX/rEPKKAx1Sqq/ydR9yMRQvuMjMdwJvlMgY82FCnSyUCO5HUn0HXc455nJRLIzatUjElmBIAHoo7/frfbG+ezaRpccjOZCbY0KC9h7f7YI8p8kz5pg7oyRsutC1L4nuB8xHvVb9cI5XbUSI3hxgqLgXN56R6Bb9n2U+YGj1o7EdrwV5E5TTiGZ0qjRxqNUjp0A7AWD5m2qu1mtsNmS+G34pipfQiNpZhv0/cUeo79h0xY/B+Dw5OAQQLSjcnqWPdmba2/2GwxhcjN3EwzY1XYSDmMrk8jlhCH8KMdQCSzHuWO5J9/8ATFf8S4tw5TYybZkE3crGifZSa9hQrD/xdGfyjIiX3bQf0J9e1YR+P84y5SeKIwwQvKy7oqMwWwDbK2zegI74GSS20JpGmVjxLLeLPJLFCsCyE1GpsKOhA+4J9rx7wzMywo8Oxik+ZCOp6A3XbFwcz8fg8Noz4ZpSVNAtqq7PvfU4qE5xpdIZlAAJF7USbN/fBxxE2UgmQs1wNymsIdIJ3okCu143y3BpCpkkiYx0KcdN+n2xYHLGQ/FZc5fdAwclm+X0sYJ5/OmDJrlwQ5RSmpQDsO/TpWI2Wj2wq4SVsmJPKojSYxyRrLCQWaN99wNiPfG+c4ZDPKRDl6LbLFHux+ijfBX4f8py5yZynljUkNIe3qFHc+309Rd2cB5Ry+T3ijGsimlO7tXqa2+goYgYliagTi1b3KRyPLgij1TZd9jp0Oh1LXXtjmeQzm2P4fQKFlQNIAP16n7Y+jMRZslFetkSx+8QAfzxDq+ZtMSqbMpGDkesnpdNEqNTNXUE7X9sC05cBbTv13KrdD1xaXHuBlBLIk9oV1afmob7mj8o7N9bwlcEzUgimkzEgiSyqSAai9X8qirWxV/UC98Kti5JMvHiGqhxBX/xZdtMt7AnYdzW+BGayASd4/4TWrB/OcTgaKFwVMtVqDEEUejAd/rgTzBG8jySI6pv9b26jGBiAPcdoRsXgQxByASA5mKr2BrphTntZmiI3Brrt7H6YMwcalbKLG0okcHYCy2kdCQOoxEyGUWWV5XZAI47YOdJftS9ycWuKZfHttzAfEgQaFmutG8Rkdj1G3vtg60MOhx4gRatTWos38Pt9cFuRcpAfGfMIJPDC6UN9Sep9dsGbFXA2mdDDjf8yd8PuFvJqaOJZQPK1gHr6E9DgfPy2NeYLsUKPSrV/qMNDc96I5VyUcUTXqYFLBAHoCANu+BuZz8MmhpDckjqZNN6PYgdj2wSgUqZClTbDaIkjUdO4+uOqxlv3qP9sGudijKwWNVK/KRdmvfvgVyuVkZtas2ldgOx9T7YVZfMI+MqamR5soaaiPzxtzbxoTlV8uwAWhQoDpjlxWWPxgP/ABjvffEfhfCxPJJIhBWMix2F35v9sFx4wNzIFKgiDmcadB7b43TYkqbwfl5Vl1BnMem7uwpI9hgRnnjjkIX5T2u6xCpmK5qSl6fbEF5N8T3T9mMQ3jo1V4yDLlr8X+JP4ileCaN9glK1OWrYEjr6DBHk/meWJTlxFoa2k/bhkO53J2rrtiNxKPNTARZqMwaSHVl0sDoN2rA9aA2IxMyGZknd5ArSAKQ7NpIUXsPe6usHF8xjSumiYZjhGccieDKyvGB5qLDe9t9xhczvDsookeXJhYy/hq6HTFtsCADYJawWIrbBXh2eEEGYlomTQ2kKhtjRrYdd8KOc5yH4WIBVLaBqDrqCkD5qY6S12dxWCAlhQgNKo5kHnnhcUBy+baGNYAg/Yq1eLIGYgdLqgGY1VbXbDC3xnnifNMpl0osdlVTVWpupGpibrYdtum+BPMHFGmlGti21kk3ZO+/6YE5ubfbF8GUN5efLXxBy+W4dAqI8hCW7bABybcbmzROOE/OWbzELSQRu0YO7KtAb18x+bfrpBrFc/D7l586ZIzO0MCgFyo1Es10FBIANA2b6DFqy8dXIosEOWkeNF0RgUFI9WYndi2o1XvhduY3jSxcWo5sxMnih3mcmxE5aNSoHZCw6Hpvvhf41wuTNo2ajhVVjGkqq6T5fmIoVsb3+uLT4hBDPaMo8V0A9XUb0Vo9Q1ixhWg5enhyrJGXGaUnZmIXSx3BTpuN/qcV6mjeRkvaVb+MlYKCbC9Cew98OPJHCMsR+IzEuX8vlEMprVXRqH6YDxscuzQLEJJmFMpGoD79lw55Hl3KGFWcO0rAfIKQX2Aw/1JxogANk/HiK9OruxNcQzw3Lo0c8kL+ET8qoBoXbfr29axCzudeXJxcPy8imad9M0hRl8pNsUYjcAAk+2OfIoEMMySH98nfbSp2AG/c4YOC52HxJpl0nwFsKL3eQ6QN+lkgX7++OerkmMZB2/Ee+X+BRZSFIYh5VHU9Se5PuTvgjIgPXFSo/hK86t+IzKSAlipSRJHUzBQbKPH4ZCsuxQE79AH7jnH/ByLZiih0KdLDdS5UAEDuC3T2wwYtqCidOM8xCDyKjSSEbKovc2FvfYEj7AE4E5aWfwW/FKrKfmBuQkkfursKB3qr22s4WeHTrmBLPOrvINI1GokbUdKoDYA2XqRVk79AGjhPD2mp5QyIFpY96qtJBDeYCtiCTZ3BNKxtN94iHfI1+IJHLwjYGCWSN1IOs6mBDjfSpsKNt9u31OFrjXD582fBdRAYQp1mkhIBKggg7BgNgBtRHfexJeLZaPUlgGMd+2npv/m9b3wjc9wq0YZXtWNL0U2xBKMLGxsNRGxjBA64zkCsDXIhenyBcgUHmJ2c+HcgQv4i7km0YNZuh9jibnXj/AAUK0NQXcit26URjrzNw8ZNkkg1iI0jxltVMdgRvthrPw5yaxrPNIyyqAx0sNNntorf+t4XVtfM6jKEOwibydwyRnWEQFXpmaSTyqPSq3qu2BHO/L8mSkJenV91ZTYB7g4sjN5GXLssiRxuXIQKr7/5tW1/TECTgKZuJJZ55Vdgai0gqNyKIrfpgjlbteITC74z2wbyXwXKnh8bSwlpJLN9zvQ7+mIXAeEaJniox+LaKzdFYbrfr3GOXIXHHXPGKQKEj1abFURsDXp3rDLzNxzxYJFYoSF8ulSDq7EWd/T740AFbu8wZZmQhNpWvEYimZddevQxGoCg3qK9MRJeIyCQtp838IugPphkyvK+ZhZZcxC0UTdXatr6Xva36nE3hs0EbSBTHdkl5tzXShvjRcA0BcFj6Z8q23Ehtw/8AE5GXOJNGH0srQNdrXdTexIF9O+BHI/Bsy+qSGN5CQRpFAV0JYk0Be31xI4jzKpaaOMKqSfPpFBiNtQxsk1ZWGIl1VWetGxdWIJ1eoHpgZdTs0f8A9I+NRkFH/PiZFyvNm5Xy5hK5hN21EKFB6G+hB7VgRmA2UdssAUIb9oLuyPcdRhp+H+bEc8+m91Apzqagduv16Y4c/wDL0sWYjlnQKJ7Chaulr5vQ741hFEgcfmJ9U7NRarHxGvg3L+R8BJJZqdxZ101/mOn0xXnG8nHHmJ4UQt4hBT/b2w5cF5eykuUDzPL4pUlCpJCKDQoVR97wpRZ18lnfMPFaI6RqHVG7getHGRvxJp0rbCT+XuVpJ5PAc+FoouzC6HagOpPpg3L8MrYkZlCL2tSD9xeD/LkJzLyNKhEIQbfKWY9NTD09Me5vgkBc3Cyn0U7dNq37jf74yGxps3MCcLObU7SBwH4g5Rs0njNKwA0pqbUtttb6u9E74a+JcTkTKOlQCJq0GE1pQnoynqa7jFL8M5ezMBM8mWkIWtJZTpF9z9MFeOvLHENUwLTeR0QfKgGs7n16bAdThpFDKbg8hYMDDvMvNIzMipFehQbcmiw6BRW2iwb7kK3Y4QuN8Q85A7euJWczfhgkbbkL7KtKP0B/PCpmc2WJOKACChL3Y2ZkuY3vGsELSOFUFmbYDHEC8ShHpWx8wPUH2xnma4l18kZFIcoscQth5pG7lvUg76f3favfG/EZ5hugLEnzAqt16glW8uKoyXOsygA7kfvAkE/XBMfEiZgFO9HY30+u9fesBOM3HUzKBVS0+ATJ+LWVpNJ8HSCaBu+w6Vue3pg88JkZMyVZ1plqwWIJ20AdfXf1xUJ5vh1GTzTzK1U3lhYD97bz1faxex2G2GfK/EGLTHU7pZBTTGS0Wr50c/LIoNlWokjZh0YbGLaLnL3WIy8SyGQmSQQJ4GZTuwKOG6gPfUHCHkeICdnRfEaSG9KoLDVt5SfU4I8d4rlpM6s6Z3zSVHIBEWUV+8AWVtI9ST39NxmT4jlMpmXl/EeI4JUBIyoIv5o21G+nVgOu11iHGGBsTS5tPBnXJ8rvKzfipoQYxbwK4ZwD01FbCm6B9Lx7ytLaZhS3WdEAJ/d0yKN+vzFT/kBxBzHMGU0IYYWMwL6tUpCaG6l3RVY6rPlHcd9jjnwfm6Fc4NMapE4C6WYuoYEFbLb6dY69RqG/U4iY63ME+QkUI0cAzbZ9sqCiJ4zFnMYoHxZXZyR1DGHKKh7ES425uzUmd4oBlSkqxooBLWimyG1qD8yse/cjvWDnAeHxpnklhCxKqkeDRWiVCgobKlbLGqUgv36CvuDZeNuITNHL0kd4EkGnUxOo6hRFqCwsgi0BrbBNOogRbIbU1H5Iy41NNEYU/wDxjTRHlK+GbpWIZSAaYCyDjXM/EgiJ1iVS67KFBoA7fQUSB26dMLXF8zNDEsclCRmL2hsHygDruADYAr63uceZyZrBVkFoNdsSxbR5iR6ktv2F4yzFnKg0BFNLOavYfEgyZnMzBn06SzK5DHcla6iulA/lgtk2bMh43MdIAwMnQ1dKR1BGom8DJ8/rkB1GVQbOhaA0gXbAdCQ3U4n8GR4Ioxfnl+lmyRQsdD/fCORK3WNdL06hwaixxuGXMyxQxnSAfMf3VK+p7+31wwZvmOmSBiHVChZtjq0EbH8sS+K8KMDlsxaieRFDoykL9fTELmbh2Wjhb9kyGNSUcEEsSdtW24Pt64ihj/E65A3jJzDxaJ47V4WDFfDRR5gxN9O3THDN5zzaStEGgS1Bb/tiTFlYmgy7tH4bBULGq36Df1ONOLcvRaXdpJRSs1mgGvcCj0Ixe8yGJ81IHCPhaZdOdmzJBJ1toW1rcUp6ntvX54I57lSLx4gc2pQkNpk0hlIoi12sE+oGJ/IvF2k4fGhXWqt4dj8wGA6HfEbigiaJo8ykcciksHqzseoYV3r198Gcs5FcRbGGskmSuL57LSJIk8qiNrXdtA+os9dsVHzdwtElBy7iaJhswIaj/CSNsGuF8FgzE0s2YlMgjfQkZAIZa67mup/TA7iPDYIJmXL65NaWUq9LA7ml7Uf0wZtPFRvo3yBhqbtJ3EEcM4XbxhwDrkVN+1nfFpcycIhfLGJYUGkeVg3m8o/v6DFbFygWVSDTaq9O2/1w7Z34kRDKKispmFGtPoe5wPMqsw0HgbxlseZCRl4J7f14iRm+XZETWkbLqYKps9e14sJuQHljgGZzeoRKaAUnzNRJLMbPpjnkeOvmACiCViC2hVC6e5LMdgL74FcT45nEZvFm/DkbJGUBG3Y1ZOxG+CYs3bVzmdX07Jk0/EG5jiUmRZsq8rpGlmNkHzBtxf8ApiTy7yRmuJs+aMqoflXUDbUO57Der3Pthf45x45gRnSUkWwzKLVh7A79Rg7wPnHxUymSU+Gytp8U+Wwx3Io1q7C8ZOx2mQxZdLSyoJmyEMMOYIaVhsVDMhPcaiB5vqBgdxLKStISFNGiKJrcDpiRl+BpDrhtswS/iaZXIZfWifKST26744tzsIj4fguNO1Ffy/TAHTexGsYpahTN5+ZrUyRAMTQClrQA3ZJ2bpivOfuJjNBYQaljYjToIsbAkHp2H2vEv/rcpYAeGKtW1AmRGXYqDddR1wjcc5plKnUwZmsBgAp0qas13O+/tg6DzA5HFUIH5hzwaUgG1XYfbv8Ac74D42YE40wSAAqdUxKiFoR774hqMSIHrV9MSQzXwu+PI498dI26Y3dgCa22/U4lyT2Ftj746DM0dj/wdceNkJRGJzGwiLFVkKnSWHYHpfX8jiKTvXti7kqTFzZq8eZcWrSMdgQOnUnoB9sQ5W7Y1aU1Xbt/fEuSpKlzu1Db++JEXApmRJijCBmrxQNQG9GwDY79awIBw1cD4rJk0Vlk3kOpoxfyfzdqP8Nbg3jJNQiICY48A5sfLEZXNHzLtFL2de2/Y9Pr9eobjs4y+dObVAUZiRpaqdgbsH5dyTXQ79LIBed8pmcoFVVoEWrXqiuxrjI6qDXlNiv0l5zIQq+WyUcQzEhiB+TQGB/w7saU+Yk0MYOTTvCN04O3gyDxPjUc6opcArt69el7+4333xByE8woXGx3GpfMWHXstelm8E87yCTHA8EHho1+OussOqhaDk72WFAf0wdz3DeGq6ZeMDTTCZlkcFKrdj69eu22MZiuTu+Yvi6QKaE14DyzNmArTsfCUkiM7avt1A9z9h3wV5vzcEEKuQplhDeGFvYkV0A69KvviHHx1oUAj1sPkZGqwQDbWBuGAFH3+mIjZSQ8QhdSr5fUWGoeqWus9NmNX9MCx6RtHvSbHuIl8T4RxeaBpJcvKYSS5FAH1sj5zQ7kYeMnxzJ5XJ5MpBHLHKKmLm3XYb01+W7Htt64Zp+KZhgI3mysb2fEUBmtK2okij74r/NZVUyyZWIK0sTjehZDOe/p5t8GuZVe62g7/r7x57x41ZEWSvCLagoHWP0KnqOwsVh7l5vjzWaWIqBDo6OBtIG3Lb7ppo/rgRnuDqFKmNDMpp9utbDf2Fb+mNuFcPVpl8rI2kpYqulb7EGunY1geqoyyrW8f34mmiT8OY7+SMLQAZq1Oa2oXZ9kbreAnFOAxZqbROSMpllVANWnxJHGpmZrs6Ro+pY4GQ5VlgHmAUMTY+4/PEnjU58KOK9i9lqO/wC8fbvjYNxcYweIsc48r5PLRPmMjKUaL5ow5cHfewd/v0xL+G+VSKL8Y0lyzggjTejzdiftt9MdsxxFJVEEhUh2CSEoFYWR8zXRXcb7em/XCtHms1lMwMnlXBZmZisVMCCbFahQ8tbjFEFtpGrEb8R5bkmCpwHf/uSSilCEQt38qmhq33qsBeMcqZbK5cjMJHJalPFh84V1UABuhRr3wS4rLxZlQjKppQdzbkV62KP0GNcrxAjLFFGX0OjvPG1hlY3YayTqFYgAA/Mp8uRqHj8wTyXDLlMhM8h0O6a4x3KgEgah0vb88d8j8Ji0KzSN+2k8zp2UHcC+7Da/vgFyzHms2i+GyRxRjSNfWStyo/peHfl/nmfMSTqscZWNCylNYAK7aGLdT03HocTayAZBb7sIv57kCSGhGu5AGzbA+psbD9PphB5s4K8UhBjKfr9tjWLJyfxAzTsVlgX5qOmKQV9H1H9VwR5g4ckseorZbb6/74zq0nmabEK4kD4c83rJlUWfU8qEx3/KK03713wM41zTl/Hk1I5Iar8Sum3T7Y6cD4FJk8s2YaHUnjOGGqmGw00lWbO3649h5zzqilyOVoXWtCzVf7xvc4cxYjk8QJyqg3MXufJP+7ByhKtKn7RVO9mvmJ71uTf1wnZ8oAq2GZRTFdwSCdgfQCumCHEswVV1WUP4htmJFgDoNif07foJbJgAE3R3s7FvoPT3xngVAE2bkc+btQ7V/wA/XHMrjtPLe3QdgMcDipJ6Meq1KffGuOgToMSSH+S5pUzKvFF4wUHxFMYkAjNByQQa2vfDJ8U+To4NGby6hYZtiqilVwL8o7Kw3A6Ag+uCPFZBwfhqwxFTmcwP2si71Y+UH0ANYa/hrxOLiHC0y+YRZfC/ZuHF3pPkPr8pUWPQ4xqveFK0Kk+PlCN8lkMowDQqEeTtq0oz1sb80jDp2v1xUnFeSXzGdzYyCL4ccxjVNXpsxUttoU72W2DDrj6DGYOygAaa012rYD6Vthan4anD8rJHEJC88j/tNGsgyMTdCr0g7DayoxnVU1oup82TKQSO+Pcvk3kOlFZ27BQWP5DFz5f4Z5TLSo7hptS2Fl7s1UWQAVuelnpvg5nuT4cqXlBI0j5U8gvavl7A4s5QJQxEmpT3Cfh1nJwW8MQopotMwjr/ACnzn7KcT5eWwj6NayhQF1i6NDqAQGUDpvXQ4Y4uYkGbdpPlcUyMdta7eU9FLKfzGO3E2Qjx1jkWJgKUnfbb90HY0D1xjIxIuFwgA1F08LEe6+X6eh++4w9fDvmGNCIZSpKX4bmtSg7EKeq2NiBhQV5Jzpjj0gDUzMaVFG2pj23xrxBYCY1gkJmVgpYdG9xt1B9b22xjGdt4V6O0unif/jLL5iDqAXqft3wrT5xZMxG5XUdLfKm12L1LVn3Bxzyc5BSRDIBHOqBXIYnamFgDY/TbfBjMZRmzJlChNQ9bs9L2+nXFZCCNpaKVIEWMpHIwdW1axqF99vlG+/sB7fTBPJ8HM6wqZTC8dEhb3VWKOpU9vIOtdcQpMwpmadTJeoq8TALpoaSSb+a9O31wxcBhLTFiwFxLT9r3sDfcgUfvjCDeN5SCkg5LLqJZNaSERr3BCMCaDIQd7o7e2OXEpJIU/EJ+1RJfDaJgtp/AyH+EgiwehO2CfEgFXwzMAxN9Oo7avTcnC/zJnikkiLTiWIWENaqaiRt8yUGB9iMNKVvunPyawAU5/wDIVy3EYpWEocamG51AnbsdJIqsTM2sa04YWT9MJuZ5akanFrKF/aNEV0SPdAp337gjY998dJuZGyZWElZoW1VHIEMq77+Jptd96/eobjGmw2NQ4+YM5QWCtsYRzodc0CuoRyAsKJ0nqT2qwwIr6djjbjeb8yudWgA7IV1M1dF3sXvTEdcT04mj5ceEbANoD+7exF3uPQHp03wj5qcfii0auCvklVunqGUdl377jY9sAbtjuEWN5Jn44oVPw8hqVizK12yHylX2Cmj0+uJvBmnjnRY1SmvSSAwLJaAluq7AA/f1wKfhUK2EYSOGJVCCGCtv5a2IsfkMGeXM+ZpGR6SaC3jP8p3NetHS2/vhY2TYh2rTGVeO5snwZHjizCsS0ZW1MR6FWB33sYQ/iPIIFc3bS9COna79/wCww2ZvNRiVJZneWYR0XQ6I9JJ3YVuLB6+mKx5ukeUeM7ExGRo4Af4B8zL7atrOG8Y1Hac3KQgFxy4U0aJCY4C/hItnXSHYWQOmre/XBvjPGZo3IysMJRyAzMSp1X07bbiq7npivstn53ePL5ZVcTEaVIOzH0I7Dr7AYZOaeWTJOGbxrVdJ0IrIPWidxeBIK5jeKmNCM6Z0rH541WQfNW/v1745xZu5FVm+a9IHdq23/wBfTADgsBy8ZVmdgBsZDZ+g9B7YyeLxl1bUotATQ1e56AYliHfYbyfwpGEhgMkcereV6NEoKDUx+c3Vn/TBOfluDUazZUenl+/64T+CcJWFpTmIdakgIWOpRQBIBUkGjv61RxLmOWdizZdLPpqr7bYOrmu0xBkGU6iJXLLFELUa2/icCh9F6fneBWbzBYksST69ce5zN6nIXpeIsx3rDBiM0bGuPcYpxiXN0XBDgeU8XNQR3WuVF/NgMDtWJfB81ozML/wyo35MDiGReZ9C8T5KjkIbMgyANqWJd9RF0Dt03/XHDJtKuaMaGKM+HawRjZApHUihvdbDBrMc1RRJJ45KKv7/ANeg+uOfKcEDRtmoFAEpPnJJdgDXmJ3vVfl2qhthfSQLj2oXTcyTkvF1AyAHft0H1/2xF5r5mEEDsotwKSupboK7/wDDiRxvi+hCB1/v/bFYzZmRyryN+0kbTCK2UE0XPv129MRjLxgHczbJcdkTPRLmJQZGZbQNex+WyNvteHTjWaV4wsjDzNVXQO+9nsMIWX5KSNvGzWYRZFIlCLbkjUNO9hVv0s7HDlxTI+NRVTVd/XrXudv0wMgCFxDu3iPzRwAzZtYo4mSJ5B5gCVpRT03S/vhs4uo0CNdlUfTp0xxz/GEyCI8yyaSzIaFkE2QSNttq2wJTi8XEZPAy86ozqx1SBlAoHqa27D61ggBYCLZAEc1BnE0lCoElAjzRVdAsbA+XWaog3qoYZuAfDrJhwQ8kk0ZDEFgt0fmq9lG/5Y5ycvky5cqAFhYHc3elaXa/UX/7wTy7QqHadjAu4aZeps7KOwFe2+Ku9oUYgttOnEBDFrjTMB2dw7aBYUg9Lvb+uGbhNhpHcgQ2DEWr94XQ9awD5c4Tk55EOXeaSKKtRk06SbJA+UXZ3P0w3Z/Px/KkkCuvy+ILAPtRFfbFhfmYd+AJXzR5Vp5BB/3E8jNI0mYYiJCNi2kDSasDSdRwY4fnV1LAKZ0TxWIGk3em6Hy3qal7DHTiXFcyIiPxMJlZT4ceVj8RiQepLVSgdTpHXr6ovAOJS5TiDyZhZJPxMVJKRd+YMS2327VtjQWpoNtvLF4xCzskmhTS2Ho9D3DDcVv9O+xvAvi3CN4JA7ELqGogM1da1Doep1dxYPbDVwzicbKtEVQrEfniMDKM16QjqxoD1qvvdXisi9pmRkphE7hWVlshBuNYXUws2pKmh0GoDt3wiZWNEkTUusghnsX9QR6nfFi8vES3NEJB1u2236gX0+2BnCeEq7fhajMkhL5iVhqJQG3ER07GiADtXW7rFYchA0fMH1WLW2seJt/8WU5dZMq7xM3nCk2uljaow307VTDqD0OFuHiEsGZK5h/wshQhZaEgPYAUa9ru6/LDNxqRY8+FXWAyxqoU+UADQQw31bLXt1wK56jV4htZUnffbpsQd9/1rEKsCRCK4Cq18zplsgZPDmrzxka1XYsrd4x0PSxXXcddsF85wyRLkSLykEaQAXW/f5tFkn+X2GAPI3MQZo8tKEAQHS7Akn636dKHoMWCkD0WUjbp1IwDSQYZn2gvhXKcGZh0ZoOwHQFilE+oFX7WMQuIfCzITROuWDxzRkgHWWGqrUFWNU224r9MFePZ2spMr0WMbCz136f7YF8qcU8cDNxUs60mZi2CyL/GBWzV6V37jD2HGfSOTwInkNtp8mRvhNl4co+Y/FSxRzqVUCRghUUdQGuu9XXtjPiHxOeKUS5dw8DgHUhDKDdGyprrX/8AWIXxgyKt4M2nd9SM1dQACt+tC8V1wPjuZyLN4D0rfPGwDI4/mU7dNr2Pvht/prZ1HU4f5EWx5jhbSY48Id8w37RunXf+2GGXKhY6tRdi2Fj2JW9x7YXeC8ThzAEsKmGVTUkRsx+2iQ/L/hf7NhvzXD/EXz2qmga60PM2kdzWw96xy8mJwdLCdRcysNQkDgnO+VyKrlcwFZpJdR0EFYgaUMxNEX1+l79sPzZ3Jj96AexKjFI80ZdcxMc2hR4mVVCqhXwlUBVVhZ6DbVe5vptgYhAFDYDHpeg+hLmxBlecbP1hxPRWK2Xg0gufTbEXEjM5qwAOlY4K+OMYaeVjzGxxr1xUkzB3lPgfj5qAOQkRkUM77CrBI+/T03xpkuGCNdcvU/KvWvc46y59gpuq7D/U/wBsETFq2mC9cRy+LPHF8Y5VCTocvJudiR5U+1kn64VuU+esxkJNUbaoyfPEx8rf6NXRh+uAOazBZixJJJ3JNk/64jE4MVCrol2WOqXt/wDKI84qvB5tizIxogjcq3v/AFBwvZqcBzmGcNI9COMb1fS/T0rFe8tvL+JiEJp9Qo9utHV/LRN+2GTmWHTnNKbmwBuOt7b/AN8c/Kg1bR7FkNRrkig/BSSZgHxRKfFII8xXcIldFH6m8N2SjLQK4LAMgYV1AO469cL/AC/yOZEE2dDqdepIgQNW43brYJHTvfvhp47x5I4i+nUK0lRQr0I/XAys2Mw1VEr4i5Nm4W12zRSg31Om+9fXCByNwvNzySplCATHUpagpjLLYJI7kDpvscXNJmYp4CGFrINLD+VhX5gHClyw2X4XCwMimd3qRS1GkkIUBa7gaqJ3vGkegVlZU1MGjLx7iGXy8scW8k7FdQ3AQHqdtiT0AxH4jwWR28EoxjbV5GNMS3y0lWAt9bqksjG8M8ZzsEjEsWcHp1oHSPz/AKnDrkMuRmZpWrsEvsoAJ/M/0xnTCF9oP5Z5fOUgECUSotnOwLN1Y9z0oD0GPF5eghdmSFXmO7zSgNQ+/rXyrV198FstGdItizOfEY3Y9Qqjso2H5+uA3NjQlD48jRpH10bM3qA3YHa6xqqgLJibzBzEqO2U4eheaU/tpI1Bdz/CugbDtS7KL7knCln/AIqZtQYYj4deVttwRsR6jEzjPxIjiDZfh0IgU2GlA87D6m2+5P2xXSnzE7nBQJgttLm4Tkp1SNvFNeGjla3GoAn6YYOPcYLxpASx1AFhsL0kf3r9MVhwX4mzR0s6+KlBSQdL0Nhv8rUPWj74l8V54SbMo0Ibw0TSSwolmNnazttXXtgeRG0mWmRWaN3CuKJBqBawbAW9gPtjxuLtFl5pcvGQwddcirYEa9Rqq9yQa/lwvy8LeXzxMAG6qR0PtvghwriDnKy5aRhSOyWdKjSVBrpqYkk/pvjHToC1TeVjp1fBFzlxnjCyGCURjUVtms6hpNtS/ug23UXttjlzZmWJy6UCjrIQ3uABX2Av/Nj3N5ZgkLKQdFUfWybB9RR/TEnmbiaLkJEBUNGQ6Aqdm0gEKdQpgL2I3DH3wZHLMR8iTMgCAjwYmxIQyODRDCj1/wDYvFkcB+IMaII8wNDV9Q3uD3H9K3xUkfHkZKbyt+n1GC3BGWfMxsRYZKog1qQgmuxxhse1yBw20sXmUJnIXeJqXSRYJIuuo/TpgH8Ki3iM1nT8t7jUK6i+2Hd8in4YhRQ09B61vhA+GHENEskJPmDELf1O36DpgmPOyYmx+GqUUDOD5EZvinKGyi0K0yrX5MMVHJFe3fFtfEjIv+BLkfLIhJ9rK/bcjFUkXj130Tu6WvzOP1u2S5vy9xt8nmFlWttmU/K6nqjDuD+ho9sWtxnjWXzOXRMqyBnp0VmopIpBZK6qSOjfLvioJ4NQ/mGJXLnHBBJ+0iSUdKfqPdGvyt74z9Q6MONQ58fn8TXTZaYGWXwfhls7KnW/HyzbFjW5AO1nex0bbcYmn4W5eTzq0kQbcR/w328w1fY9MduWuMZbMladWZdwsnllWvRhRYe1dOpOHhEWuo/598eTXP1HTEgEqfM7Drjy7nefH1Yy/bFgZfLpl41hCrL0eYSIrDWQPKK30rZ79bO2EziXDTGy2VPiKHXSboNdA+jDuMWGuAfEUFmc8nkZJ5VjiUs7sFVR3J6DDDPyv+EepXR5F6qh1BT6FujMPbYepxz4FC2WPiA6ZdJAI/c1CiQezVYsdLOPcxN64YRPmJvk8CR8zLvZwOzEtj742zk939cRSdsM3pFSlF7zVmxocZePC2AMYWHOUs2EnUVuTd+wBND6mvyw+cl8BE2afMuhKRt5BsBqvv6genvhC5N4JJmc0qRjYbu3ZV6Wf7Dvi+snk1hiWJB5F6epPdj6k9cKN7rhddLpk2biIZCCPt/phK4i/jS+HHfnDb+grr9MFeLT79LboABf2/5+uJuT4QMvEzsP2sm7d9I7Lf8AX1OBOdpMQ3uKuWEsBCswKqdtt9vXtWBOaXKTRHMNrZ38xX3UlQFrp8t+uPeduJ+FE1bM+w+/+2FHlvN3SswAVlok0AGNbn0v+uLTGa1GNjONVEbRw5fy0r5+CPXag+IexVEFkm+gul97xckeZFg6SdYAPp9fyxW3w44f4mazOeZl8Ir+HRL8xvSQxH7oYA1fUnFkwgkent/bBVEEGsXPDmAKKkVuN9r7bfl+mKd525oEplj1EJG5WgRbNqonc2yCj09N+2Lcz6oKDC63rFCc3oFVyR5mct/mZif7nFkCRuIq5mQ62I2xrALuxftjgrnEtISFDUdJ2Bo1Y6gHpeCUIsTDmf8Ah9n4ofHfKyCMCyRTED1YAkhfcisD+X894UoBUFXIU323BBHvtX0JxbHwO5pkcTZR3JCASR6tyB8rKL/d+U/fEf4l/CtVR89lAFC+eWECgK+Z4/SupX7iumKO+xl1QsQty6NUdbbdPpgLxLPtks3KURnEqh1TUFXULUl9iSvsOuCXIEokiVh0I/Xv+uOHxEyFaZCaC2D5b2NbV9QDgONSHEPqpDfkRcyHGaTwWI1C6079elfeh7Yk8ZiM+UcxqWpbIAs0AQdvbv7YWJXuCeYICqFIxexBLAkjewaFf5jgxyrzb4Y0v50NbnZlPuQf1xMiaG1LNo2tdLSuGGGLlXinhyRlidEeq+rABu9AeUetYeuYOQsvnB4sDrFKd+nkY/zAfKfcD7d8JeUyk3DcwfHSRTpIBjfSSD3VqZSCAdmBB379IrjJsP6gyhQ7y1U+IOR8KjmkO3QByfy09cV5kM48OaldEIWVSVEiUSpINgHcXWx/XHVOe4h1GZ2/h/CoR9GEF/fHXgObTP5ltalIo1MrASM8kjClXxJW3PzdqA3oY0cdDibxnvFGzLU5R4pFnsn+Fm84ZNDhupv0PUdqPUEYqTnflCXh+YMSyCVCutSCNYQnrIvUV/FVHD1yt5AJUQhdTLZO9gnoSKNHazgbPxKPLJJJI7StKza2bZ80wNFR3TKx9DVayCB6BroepfE3b58TXW9ONVnYeZXOXlx5nYNQ1DqOuO8+TDkvGApu/DHT/J1P+U/b0xzD2LHUbY9hiyjKmlpwWXSdSyPl88QQT8y9D0P2PbDLFzjmwAFmNdrAOFbMxA+ZfuMN/B+RRJAjyTGNmGorXQHcfpR++EMz4ENdQL+DDC6tTUK5nhgGuRh5dTan6DcHb86H1oYVZszAWjbS2uNNIvoSP3j/AKYPcy8eJy8YLj9ooZlHUV6jtZ37YTWzH2H9cee6bp9W5nR63OS5USVJnNz/AGwPlzRY2caO9X744Sy+mHGCqIgBc0lWzjmRWNy145thZjDCeMMd+HcNeeRYoxqZjQH9yewxHxbPw35c8KPxWUh5Be/XT1AA61/XC7GbjTyfywmUh8Nd2O7uRux/so7DE7jXF0y8Zd2Cgfc37Duf+dsS5pREhJ2FWe3Tr9MUxzVzHJnJqUEqDSIASW96G5J7AYwi6jMGSs9z5IMwJV+UWNF1YPe+zd7H6ixhwy3PkeZjBdgKoG/Lv2DdlJ6ddJ7HsKnyfD5sw5SKKSRxZKqpJAHWx7e+I80cuXkKsHicCirDSaPYgjcH32wR1UzSWIR5w4k82Yo3Q6D1v0/p9sbcL4Po80hBuvJ2+/Y16DGuQjI/ayDU5HlG1AepHT6D/bG0mbYtbGrP/NsWoAFmAyOT2rCeU5iky0viRnqKZT0ZetN/UHsQCMfRvCm8SGJ2GkvGrEEbgsoO/vvvj5t4RlklnUMCVDAsB/CCC3122r3Hri7F+K+W1aXilRf4vK1fVVN/leCjpsmUa8a2BNY8q4e1zBvxV5iXKQkow8VtkHX6mvQD/m+KQ5g5g/Eqvl0kG2A6X7e3thv+OGdWTNwFCHUweIGU2Drd6r7KMI3CckkhOtqoeUUTqJutwNqNdcAYUN42W1HaQYeuLV+GvGo8xC3DM2NUbg+FdUOpNHs4PmB9vbFWJH5iOhGJkGaMbKynSykMCOoI3BxdWIPUQZcHw05EzOR4rMHFxLEQsteVwzLpr3oGx2r6XZ86XGUemVrVh/I2xH5YWeR+bznMpHJ33VxfRhsfsdiPY4aJNxtgdwwFCUZy3xg8Pmny7KWMUrIBddCep+1/fB4SycSmVGZEGlvKbC9KI9SSD19jhW5/bweLz1RD6GI6bsi2fzwT4LnCrLKK1IwYAencfljp4calCw5nNzORkAbiNjcp5afLRyPBoWG4czFEdG6eVnOmrKEa76lTe/TCJzJ8Nc3BmJFgXxY44vEBHV47ryr+8y9wPb+IDFu8LzYeQTxgFZaEoHZlFJIfqo0E+yemDC5AExFWoxNaH+U7FD7UQP8AInpjkG73nUBIFDiUByxzGUI38p7HB7mfjQKwmx83U7jSRup9r0n2IvAP4ncuPlOITtGKikHjr0AAdqYAez3sOxGE3x3c+Zia9e30xaYu8NI+bsKmGOK8GVmLRUD3QdPqp6V7dMGPhXw1pM3KtfLCbsbC2UC8AoMwVAo9PXv9Dh9+GvG0E8m1OyAb96P9N8dDKo0WIp0zkZBccBkRl8ssBpq1EtVbsST9OtflimubeJGTOTEkkAhRZOwUABR6Aenvi2eOcRLEgDc9PpimeY1rNS9fmP64VwNpbadLrrZBc0y+Yo4P8MjindfGcx9mdVDFvSxY83QX3HqcKiPghlJTYr7fXHXTISNjR+Zx0Og7ix8R74LyDl2aaeTMq+XiG2m11MRYVzXl7XVk32wQfMgm/wC2DUXDsnHl4MtmfxEjqNUgjV9PiHclqU6gNgCbHlBwocT4nlhK4i8dkB2JUX79aPWx0GOTn6hsjbm4y2GwNIqJWXMMiSmaR0lFGOhqV96ZT/Ce4N12rA+ejsO2OBBO35f7YJ5flidioC+ZtwtEn7gA198MHMFG/mD0WYMElbHGhbDlmPhDxMIH8AMOtK66vupIOFP/AKXL4vglGEt6dBBDX6EHpgXq/E3okdjj2OMsQACSegGHXlXlZQf+5QEtsqWD2PuNyQKpgdjV9MEeG8tIkzSJBMEY+X5iEGwNkebSDfXfbqcLnqVJIhfSNQJyxwAiVbXU4N11C/2J6/TFx8I4fShmv2B3P+uIPAeGRQgEIoB/eBBHtuaN+tgEe43wt8/c6Mq+CjEMevsLrGUIyHaBYEcyL8RecfEJy8R8o2kPqf4R/fBH4Octq159wWdHMcK9i2mmc/QNXoPMcVQJLJPrj6Q+HCrHw/LKgpTGjn1JkGpjt6sT+QxvMdK0JrEltc7cL4GmX8QqAHmdpJZCK1sTdeyrvQ+pO5JwNz/A4Zl0SJHNW7yyIOlkkKeqCzSqrAi79ThszMIbp39RgDxrKERlLKodiw2+p36Ht3wqWreOAA7SpuZ8hBE4WGV3oHWGVfKR0ogVVduu198L0cCySJZOmxdAnr6D/wBYN8VngUuIr0Fq8xsmtidXXc1+uImRVVANgFhSddgdtgNzfYY6PSYG6hwt7fM5+YrhBIEYc9nMpBGqQRmxeuRqDN7d6H+2AcmY8X5VYet9PzoDHk6RKfO7OfQLX9TiJm+IathYX0snHs8ONOmTQnH/AHOK5OVtTcw/w/liDO5XTJKEzBkKwmiaWh5XA20FtRvqDZ7kYX+F5XLKiq8gWQFhKr6iAQSLGkivTf0w78sxu+XSNUIVqLOLHe+wJJrp0A9fXtxnkGGXXLGywTGy5e/Dck7lgPkJ9V29seK6rJrzN+56fBi041NeJVPG8kFnYKQQfMN/XEBU/T8x/tghmMuySsj0WQlTR1DbbYjYj3xElj8wP64oLQizNbGG+T+bJclNaWyN86etdxv8w/XDbx/4n5meQjLSvDCny+GdDP8AzMfm3PReg731xWxejY2OJnCTsQTvg2FVL7weRjp2hPic02alE0xLSUAXOmyF2F0BZra9ye94McHzFMQepU/p/wC8C4kPfHbIjS+o3dH9RjqImniIOdXMuHhHDpYGZUsUqSAX/EPML7+YH23ww5XMA+aqJ69t8VvkOfJIolV0L6NtY3IX0I7geowwcG5mhnI0zLqPVR1+4x5/OGxsdU7mIrkQaZ0+J/ABmcrq7wnWSNN6D/5BZ6bea/5e+KD47lEhmZIpBLHsVbvuOhPWwdvfrj6gGlwysgZSpV76FSKI/I/rj5+555L/AA89ZaRJoj8oV1LJX7rb9fQjr7HF4Tq4g8tKKMVIJTYAuztWGSeEZNldZSZVIPSlojcet/XArgmTZZrYaSm/m2N9AB6mzgnxLINKyJDG0jkkWCSDt77D19qw6o7CTEi1ZAFlmclcYXMgGxZFgHa/Yb9uhxJ545EXMQyGFakI16Nt3AoMp7EgUR6YqPgmdmyk/hNaHUAVJ6E9wfy6dcXFylzeJgFk64SoeJ1yzOvdKDlgaNijqVZdirCiPqMOfw3aFZJZ5V1PAgeJT01XWo+untfc32xbfM/KGVz6/tUGuvLKmzj79x7GxhC4Nyy3Cs46ySRyRPHsQaetan5OqsAvuD2ODBndSq8xEoqMC3ELcN+IOektndI4VJXeMuSBVk0woD1w2RcCEoEjSpIX82sKqg3uKG+wFAb9sV/zNzZlWiliy8bamP8A5AdiTQsnbsPr2w7nJKtKHZQAAABsKA9sKb+YTI4HBlD8rC5Te9KSPY+o98Xh8NYV/atpGqh5q3/PrjMZgmfkSYeY5Zg9f+euK6+IUK+OJKGvQw1V5qAqr61WMxmF34jTReyk7DL5chjZlRCbPylTa/4fbDhzAo/CSbf/AGqv/n1fN/i2G/XbHuMwsfb/ADBt7orZPMuUgtmOrWDZJvfv64ReaR/3Mn+Ef2xmMwTo/eZOp9ogzMruPpj6M+H3/wBPyf8A+smMxmHc3Ai2HkxldRWE74jMRlWo15e22MxmFTxD+ZQ2aNhb9P7YK3XjkbEEAEdQLqgfStqxmMx6T6Zz/U5ufmcctjTMYzGY9G3E5f8Azlr8ln9iv0X+mIHxMUaLrfQTfuOn5YzGY8Hk+637M9lj+2P1KivYH3OOU3y4zGYZ8TjH3STwGINm4VYBlMgBBFg/UHri2ObOA5ePIzPHl4UcKtMsaqR5h0IFjHmMxhfeJpvaZWeXNgn3xLgc6qs9MZjMdlJz3jRy1vNHf8Sfqy3gpxCFVzcbKAGZxqYCibM12epuh+Q9MZjMc36l7R+o39N+40L/ABHzTrlsuodgGY6gCQG6dR3++KxlY+v/ACsZjMM/TB/tRfr/ALkjBzqXfuMFeXnOvqdia9rBuvS8ZjMa6r2mb6b7i/uC+cf/APQD/L/QmsE+VpDq6ntjMZjhr4ncyfcMtrg8hobn5T3xVmemZszIxYk623Js7EVvjMZj030T7hnI+pe0TlmUH4hBQoul/dwD+mLgnnYM1Mep74zGY4fW/eaBT2i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980728"/>
            <a:ext cx="91543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Экзотические виды спорта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5934670"/>
            <a:ext cx="27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работу</a:t>
            </a:r>
          </a:p>
          <a:p>
            <a:r>
              <a:rPr lang="ru-RU" dirty="0"/>
              <a:t>у</a:t>
            </a:r>
            <a:r>
              <a:rPr lang="ru-RU" dirty="0" smtClean="0"/>
              <a:t>ченица 10 «А» класса</a:t>
            </a:r>
          </a:p>
          <a:p>
            <a:r>
              <a:rPr lang="ru-RU" dirty="0" smtClean="0"/>
              <a:t>Даниловская Влада</a:t>
            </a:r>
            <a:endParaRPr lang="ru-RU" dirty="0"/>
          </a:p>
        </p:txBody>
      </p:sp>
      <p:pic>
        <p:nvPicPr>
          <p:cNvPr id="1033" name="Picture 9" descr="C:\Users\Angbes\AppData\Local\Microsoft\Windows\Temporary Internet Files\Content.IE5\8S6B2YCZ\MP90039945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068960"/>
            <a:ext cx="2495550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ngbes\AppData\Local\Microsoft\Windows\Temporary Internet Files\Content.IE5\X04JLVMP\MP90043065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641334"/>
            <a:ext cx="289297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fitnessplus.ru/sites/default/files/pshrove1_1299574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2783074"/>
            <a:ext cx="38671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attachments.ulitka.com/attachments/sport/3214d1260688249-s552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20888"/>
            <a:ext cx="38100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404664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Королевский футбол</a:t>
            </a:r>
            <a:r>
              <a:rPr lang="en-US" b="1" dirty="0"/>
              <a:t> (</a:t>
            </a:r>
            <a:r>
              <a:rPr lang="en-US" b="1" dirty="0" err="1"/>
              <a:t>Ashbourne</a:t>
            </a:r>
            <a:r>
              <a:rPr lang="en-US" b="1" dirty="0"/>
              <a:t> Royal Shrovetide Football)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90872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Способ доставки мяча любой. Запрещено: </a:t>
            </a:r>
          </a:p>
          <a:p>
            <a:r>
              <a:rPr lang="ru-RU" dirty="0"/>
              <a:t>• драться, применять силовые приемы; </a:t>
            </a:r>
          </a:p>
          <a:p>
            <a:r>
              <a:rPr lang="ru-RU" dirty="0"/>
              <a:t>• перевозить мяч на транспортном средстве любого вида; </a:t>
            </a:r>
          </a:p>
          <a:p>
            <a:r>
              <a:rPr lang="ru-RU" dirty="0"/>
              <a:t>• прятать мяч от глаз других игроков, то есть под пальто, в сумку и т.д.; </a:t>
            </a:r>
          </a:p>
          <a:p>
            <a:r>
              <a:rPr lang="ru-RU" dirty="0"/>
              <a:t>• В территорию игры не входят кладбища, городские сады, исторические и другие места,  которым игра может повредить. </a:t>
            </a:r>
          </a:p>
        </p:txBody>
      </p:sp>
    </p:spTree>
    <p:extLst>
      <p:ext uri="{BB962C8B-B14F-4D97-AF65-F5344CB8AC3E}">
        <p14:creationId xmlns:p14="http://schemas.microsoft.com/office/powerpoint/2010/main" xmlns="" val="7608787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19872" y="404664"/>
            <a:ext cx="2102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Поло на слонах. </a:t>
            </a:r>
            <a:endParaRPr lang="ru-RU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 rot="10800000" flipV="1">
            <a:off x="-4942" y="1124744"/>
            <a:ext cx="917949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Бамбуковые клюшки тоже заимствованы из обычного конного поло, длина их различается в зависимости от размеров слона (от 1,8 до 2,7 м). Игроки фиксированы к животному веревочными стременами и петлями вокруг бедер.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 descr="http://mn.ru/images/32699/01/3269901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625766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://loveopium.ru/content/2012/09/polo/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79437"/>
            <a:ext cx="4643611" cy="298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95659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404664"/>
            <a:ext cx="973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Петанк</a:t>
            </a:r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169457"/>
            <a:ext cx="91440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игры состоит в том, что игроки двух команд на площадке размером 15 на 4 м по очереди мечут металлические шары, стараясь как можно ближе положить свой шар рядом с деревянным шаром — «кошонетом»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http://www.olsamara.ru/images/petank/6d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8848" y="2132856"/>
            <a:ext cx="2973465" cy="377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myaching.ru/_img/petank/petan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5077" y="2071215"/>
            <a:ext cx="3007221" cy="400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http://www.fondvertikal.ru/petank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42429"/>
            <a:ext cx="26384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9717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Алтимат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Ultimate</a:t>
            </a:r>
            <a:r>
              <a:rPr lang="ru-RU" dirty="0"/>
              <a:t>) — динамичный командный игровой вид спорта с летающим диском (</a:t>
            </a:r>
            <a:r>
              <a:rPr lang="ru-RU" dirty="0" err="1"/>
              <a:t>фризби</a:t>
            </a:r>
            <a:r>
              <a:rPr lang="ru-RU" dirty="0"/>
              <a:t>).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5936" y="105273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Цель игры: пасуя диск между игроками своей команды, необходимо поймать его в зоне противника</a:t>
            </a:r>
          </a:p>
        </p:txBody>
      </p:sp>
      <p:pic>
        <p:nvPicPr>
          <p:cNvPr id="5122" name="Picture 2" descr="http://www.yuga.ru/media/alimat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069" y="1678598"/>
            <a:ext cx="5328592" cy="35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2ch.hk/sp/src/13549128194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075" y="1805459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ldpr-omsk.com/attachments/Image/a_bcf7de27.jpg?template=generi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21310"/>
            <a:ext cx="2153964" cy="247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737852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adical sports design template">
  <a:themeElements>
    <a:clrScheme name="Office Theme 8">
      <a:dk1>
        <a:srgbClr val="000000"/>
      </a:dk1>
      <a:lt1>
        <a:srgbClr val="CC9900"/>
      </a:lt1>
      <a:dk2>
        <a:srgbClr val="FBBC09"/>
      </a:dk2>
      <a:lt2>
        <a:srgbClr val="666633"/>
      </a:lt2>
      <a:accent1>
        <a:srgbClr val="339933"/>
      </a:accent1>
      <a:accent2>
        <a:srgbClr val="800000"/>
      </a:accent2>
      <a:accent3>
        <a:srgbClr val="E2CAAA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ffice Theme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CC9900"/>
        </a:lt1>
        <a:dk2>
          <a:srgbClr val="FBBC09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CAA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9D0DD9F-AC3E-4122-879A-53F4B254AE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Radical sports design template</Template>
  <TotalTime>31</TotalTime>
  <Words>194</Words>
  <Application>Microsoft Office PowerPoint</Application>
  <PresentationFormat>Экран (4:3)</PresentationFormat>
  <Paragraphs>17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Radical sports design template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Angbes</dc:creator>
  <cp:lastModifiedBy>евросеть</cp:lastModifiedBy>
  <cp:revision>4</cp:revision>
  <cp:lastPrinted>1601-01-01T00:00:00Z</cp:lastPrinted>
  <dcterms:created xsi:type="dcterms:W3CDTF">2013-03-14T12:51:16Z</dcterms:created>
  <dcterms:modified xsi:type="dcterms:W3CDTF">2014-12-30T15:49:31Z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TC010902861049</vt:lpwstr>
  </property>
</Properties>
</file>