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3" autoAdjust="0"/>
    <p:restoredTop sz="9466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BD6DB5-FD88-4A7F-91E1-738926BBA043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D7218E-11BE-47D4-AC7F-7EBBB8A6C9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5" Type="http://schemas.openxmlformats.org/officeDocument/2006/relationships/slide" Target="slide5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99287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Hello!</a:t>
            </a:r>
          </a:p>
          <a:p>
            <a:pPr algn="ctr"/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Let is play!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717032"/>
            <a:ext cx="7488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    </a:t>
            </a:r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</a:rPr>
              <a:t>What does this </a:t>
            </a:r>
          </a:p>
          <a:p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</a:rPr>
              <a:t>       word mean?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teacher.IPPK\Local Settings\Temporary Internet Files\Content.IE5\E7AJ8ZIR\MC90044202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89958"/>
            <a:ext cx="3247231" cy="268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2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eacher.IPPK\Local Settings\Temporary Internet Files\Content.IE5\6FSVCHUF\MC90043441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898525"/>
            <a:ext cx="3357984" cy="3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149080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</a:rPr>
              <a:t>Try it again!</a:t>
            </a:r>
            <a:endParaRPr lang="ru-RU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6876256" y="5472519"/>
            <a:ext cx="1944216" cy="11968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Come back</a:t>
            </a:r>
            <a:endParaRPr lang="ru-RU" sz="2800" dirty="0"/>
          </a:p>
        </p:txBody>
      </p:sp>
      <p:pic>
        <p:nvPicPr>
          <p:cNvPr id="3076" name="Picture 4" descr="C:\Documents and Settings\teacher.IPPK\Local Settings\Temporary Internet Files\Content.IE5\WP89ITMD\MC9004380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03" y="5845101"/>
            <a:ext cx="1160562" cy="78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21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484784"/>
            <a:ext cx="6624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The end!</a:t>
            </a:r>
          </a:p>
          <a:p>
            <a:pPr algn="ctr"/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Goodbye!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 descr="C:\Documents and Settings\teacher.IPPK\Local Settings\Temporary Internet Files\Content.IE5\SH0TADMX\MC900442026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1"/>
            <a:ext cx="2736304" cy="260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45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980728"/>
            <a:ext cx="43572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chemeClr val="accent6">
                    <a:lumMod val="75000"/>
                  </a:schemeClr>
                </a:solidFill>
              </a:rPr>
              <a:t>monkey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467544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м</a:t>
            </a:r>
            <a:r>
              <a:rPr lang="ru-RU" sz="3200" dirty="0" smtClean="0"/>
              <a:t>ангуст	</a:t>
            </a:r>
            <a:endParaRPr lang="ru-RU" sz="3200" dirty="0"/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275856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обезьяна</a:t>
            </a:r>
            <a:endParaRPr lang="ru-RU" sz="3200" dirty="0"/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6084168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медведь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3545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eacher.IPPK\Local Settings\Temporary Internet Files\Content.IE5\SH0TADMX\MC9004379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15778"/>
            <a:ext cx="1959483" cy="167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teacher.IPPK\Local Settings\Temporary Internet Files\Content.IE5\6FSVCHUF\MC90043440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858000"/>
            <a:ext cx="1873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teacher.IPPK\Local Settings\Temporary Internet Files\Content.IE5\E7AJ8ZIR\MC90044202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058025"/>
            <a:ext cx="18859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9882" y="3872284"/>
            <a:ext cx="55017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</a:rPr>
              <a:t>Very good!</a:t>
            </a:r>
            <a:endParaRPr lang="ru-RU" sz="8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5" action="ppaction://hlinksldjump"/>
          </p:cNvPr>
          <p:cNvSpPr/>
          <p:nvPr/>
        </p:nvSpPr>
        <p:spPr>
          <a:xfrm>
            <a:off x="6156176" y="5267666"/>
            <a:ext cx="272256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Go on!</a:t>
            </a:r>
            <a:endParaRPr lang="ru-RU" sz="4400" dirty="0"/>
          </a:p>
        </p:txBody>
      </p:sp>
      <p:pic>
        <p:nvPicPr>
          <p:cNvPr id="1030" name="Picture 6" descr="C:\Documents and Settings\teacher.IPPK\Local Settings\Temporary Internet Files\Content.IE5\E7AJ8ZIR\MC900434613[1].w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850" y="260648"/>
            <a:ext cx="329135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72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eacher.IPPK\Local Settings\Temporary Internet Files\Content.IE5\6FSVCHUF\MC90043441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898525"/>
            <a:ext cx="3357984" cy="3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149080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</a:rPr>
              <a:t>Try it again!</a:t>
            </a:r>
            <a:endParaRPr lang="ru-RU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6876256" y="5472519"/>
            <a:ext cx="1944216" cy="11968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Come back</a:t>
            </a:r>
            <a:endParaRPr lang="ru-RU" sz="2800" dirty="0"/>
          </a:p>
        </p:txBody>
      </p:sp>
      <p:pic>
        <p:nvPicPr>
          <p:cNvPr id="3076" name="Picture 4" descr="C:\Documents and Settings\teacher.IPPK\Local Settings\Temporary Internet Files\Content.IE5\WP89ITMD\MC9004380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03" y="5845101"/>
            <a:ext cx="1160562" cy="78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98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9772" y="98072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accent6">
                    <a:lumMod val="75000"/>
                  </a:schemeClr>
                </a:solidFill>
              </a:rPr>
              <a:t>rabbit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467544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кролик	</a:t>
            </a:r>
            <a:endParaRPr lang="ru-RU" sz="32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275856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заяц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6084168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волк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000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eacher.IPPK\Local Settings\Temporary Internet Files\Content.IE5\SH0TADMX\MC9004379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31" y="3596634"/>
            <a:ext cx="1959484" cy="167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3706188"/>
            <a:ext cx="58326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</a:rPr>
              <a:t>Very good!</a:t>
            </a:r>
            <a:endParaRPr lang="ru-RU" sz="8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6156176" y="5267666"/>
            <a:ext cx="272256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Go on!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5879734"/>
            <a:ext cx="91440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124" name="Picture 4" descr="C:\Documents and Settings\teacher.IPPK\Local Settings\Temporary Internet Files\Content.IE5\E7AJ8ZIR\MC90024014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476672"/>
            <a:ext cx="4320482" cy="32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70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eacher.IPPK\Local Settings\Temporary Internet Files\Content.IE5\6FSVCHUF\MC90043441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898525"/>
            <a:ext cx="3357984" cy="3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149080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accent6">
                    <a:lumMod val="75000"/>
                  </a:schemeClr>
                </a:solidFill>
              </a:rPr>
              <a:t>Try it again!</a:t>
            </a:r>
            <a:endParaRPr lang="ru-RU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6876256" y="5472519"/>
            <a:ext cx="1944216" cy="11968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Come back</a:t>
            </a:r>
            <a:endParaRPr lang="ru-RU" sz="2800" dirty="0"/>
          </a:p>
        </p:txBody>
      </p:sp>
      <p:pic>
        <p:nvPicPr>
          <p:cNvPr id="3076" name="Picture 4" descr="C:\Documents and Settings\teacher.IPPK\Local Settings\Temporary Internet Files\Content.IE5\WP89ITMD\MC90043800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03" y="5845101"/>
            <a:ext cx="1160562" cy="78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8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7804" y="980728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6">
                    <a:lumMod val="75000"/>
                  </a:schemeClr>
                </a:solidFill>
              </a:rPr>
              <a:t>mouse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467544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медведь	</a:t>
            </a:r>
            <a:endParaRPr lang="ru-RU" sz="3200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275856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ёж</a:t>
            </a:r>
            <a:endParaRPr lang="ru-RU" sz="32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6084168" y="4093840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мышь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767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eacher.IPPK\Local Settings\Temporary Internet Files\Content.IE5\SH0TADMX\MC9004379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8" y="3861048"/>
            <a:ext cx="1835696" cy="156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2921" y="3717032"/>
            <a:ext cx="60058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</a:rPr>
              <a:t>Very good!</a:t>
            </a:r>
            <a:endParaRPr lang="ru-RU" sz="8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6156176" y="5267666"/>
            <a:ext cx="272256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Go on!</a:t>
            </a:r>
            <a:endParaRPr lang="ru-RU" sz="4400" dirty="0"/>
          </a:p>
        </p:txBody>
      </p:sp>
      <p:pic>
        <p:nvPicPr>
          <p:cNvPr id="6146" name="Picture 2" descr="C:\Documents and Settings\teacher.IPPK\Local Settings\Temporary Internet Files\Content.IE5\E7AJ8ZIR\MC90034579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921" y="1124744"/>
            <a:ext cx="479594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10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122</TotalTime>
  <Words>67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АО ИППК 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13</cp:revision>
  <dcterms:created xsi:type="dcterms:W3CDTF">2012-12-13T11:48:02Z</dcterms:created>
  <dcterms:modified xsi:type="dcterms:W3CDTF">2012-12-13T13:51:02Z</dcterms:modified>
</cp:coreProperties>
</file>