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_rels/notesSlide3.xml.rels" ContentType="application/vnd.openxmlformats-package.relationships+xml"/>
  <Override PartName="/ppt/notesSlides/notesSlide3.xml" ContentType="application/vnd.openxmlformats-officedocument.presentationml.notesSlide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31.jpeg" ContentType="image/jpeg"/>
  <Override PartName="/ppt/media/image30.jpeg" ContentType="image/jpeg"/>
  <Override PartName="/ppt/media/image17.jpeg" ContentType="image/jpeg"/>
  <Override PartName="/ppt/media/image28.jpeg" ContentType="image/jpeg"/>
  <Override PartName="/ppt/media/image16.jpeg" ContentType="image/jpeg"/>
  <Override PartName="/ppt/media/image27.jpeg" ContentType="image/jpeg"/>
  <Override PartName="/ppt/media/image1.png" ContentType="image/png"/>
  <Override PartName="/ppt/media/image15.jpeg" ContentType="image/jpeg"/>
  <Override PartName="/ppt/media/image26.jpeg" ContentType="image/jpeg"/>
  <Override PartName="/ppt/media/image14.jpeg" ContentType="image/jpeg"/>
  <Override PartName="/ppt/media/image25.jpeg" ContentType="image/jpeg"/>
  <Override PartName="/ppt/media/image13.jpeg" ContentType="image/jpeg"/>
  <Override PartName="/ppt/media/image24.jpeg" ContentType="image/jpeg"/>
  <Override PartName="/ppt/media/image12.jpeg" ContentType="image/jpeg"/>
  <Override PartName="/ppt/media/image23.jpeg" ContentType="image/jpeg"/>
  <Override PartName="/ppt/media/image10.jpeg" ContentType="image/jpeg"/>
  <Override PartName="/ppt/media/image21.jpeg" ContentType="image/jpeg"/>
  <Override PartName="/ppt/media/image20.jpeg" ContentType="image/jpeg"/>
  <Override PartName="/ppt/media/image19.jpeg" ContentType="image/jpeg"/>
  <Override PartName="/ppt/media/image29.jpeg" ContentType="image/jpeg"/>
  <Override PartName="/ppt/media/image18.jpeg" ContentType="image/jpeg"/>
  <Override PartName="/ppt/media/image32.jpeg" ContentType="image/jpeg"/>
  <Override PartName="/ppt/media/image3.png" ContentType="image/png"/>
  <Override PartName="/ppt/media/image9.jpeg" ContentType="image/jpeg"/>
  <Override PartName="/ppt/media/image22.jpeg" ContentType="image/jpeg"/>
  <Override PartName="/ppt/media/image11.jpeg" ContentType="image/jpeg"/>
  <Override PartName="/ppt/media/image8.jpeg" ContentType="image/jpeg"/>
  <Override PartName="/ppt/media/image7.jpeg" ContentType="image/jpeg"/>
  <Override PartName="/ppt/media/image6.jpeg" ContentType="image/jpeg"/>
  <Override PartName="/ppt/media/image5.jpeg" ContentType="image/jpeg"/>
  <Override PartName="/ppt/media/image4.png" ContentType="image/png"/>
  <Override PartName="/ppt/media/image2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ru-RU" sz="2000">
                <a:latin typeface="Arial"/>
              </a:rPr>
              <a:t>Для правки формата примечаний щелкните мышью</a:t>
            </a:r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lang="ru-RU" sz="1400">
                <a:latin typeface="Times New Roman"/>
              </a:rPr>
              <a:t>&lt;заголовок&gt;</a:t>
            </a:r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75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76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452EFB18-A98A-4C57-B2ED-D76CCD9B3800}" type="slidenum">
              <a:rPr lang="ru-RU" sz="1400">
                <a:latin typeface="Times New Roman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3520" cy="4111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0" name="CustomShape 2"/>
          <p:cNvSpPr/>
          <p:nvPr/>
        </p:nvSpPr>
        <p:spPr>
          <a:xfrm>
            <a:off x="3884760" y="8685360"/>
            <a:ext cx="2968920" cy="454320"/>
          </a:xfrm>
          <a:prstGeom prst="rect">
            <a:avLst/>
          </a:prstGeom>
          <a:noFill/>
          <a:ln>
            <a:noFill/>
          </a:ln>
        </p:spPr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jpeg"/><Relationship Id="rId7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6" Type="http://schemas.openxmlformats.org/officeDocument/2006/relationships/slideLayout" Target="../slideLayouts/slideLayout1.xml"/><Relationship Id="rId7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7" Type="http://schemas.openxmlformats.org/officeDocument/2006/relationships/image" Target="../media/image25.jpeg"/><Relationship Id="rId8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jpeg"/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6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image" Target="../media/image32.jpe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2349720"/>
            <a:ext cx="4031280" cy="2617560"/>
          </a:xfrm>
          <a:prstGeom prst="rect">
            <a:avLst/>
          </a:prstGeom>
          <a:ln>
            <a:noFill/>
          </a:ln>
        </p:spPr>
      </p:pic>
      <p:sp>
        <p:nvSpPr>
          <p:cNvPr id="78" name="CustomShape 1"/>
          <p:cNvSpPr/>
          <p:nvPr/>
        </p:nvSpPr>
        <p:spPr>
          <a:xfrm>
            <a:off x="683640" y="1412640"/>
            <a:ext cx="4859280" cy="941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Book Antiqua"/>
              </a:rPr>
              <a:t>Я хочу стать сотрудником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Book Antiqua"/>
              </a:rPr>
              <a:t>Органов Внутренних Дел! </a:t>
            </a:r>
            <a:endParaRPr/>
          </a:p>
        </p:txBody>
      </p:sp>
      <p:pic>
        <p:nvPicPr>
          <p:cNvPr id="79" name="Picture 4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5292720" y="2160000"/>
            <a:ext cx="2338560" cy="3383280"/>
          </a:xfrm>
          <a:prstGeom prst="rect">
            <a:avLst/>
          </a:prstGeom>
          <a:ln>
            <a:noFill/>
          </a:ln>
        </p:spPr>
      </p:pic>
      <p:sp>
        <p:nvSpPr>
          <p:cNvPr id="80" name="CustomShape 2"/>
          <p:cNvSpPr/>
          <p:nvPr/>
        </p:nvSpPr>
        <p:spPr>
          <a:xfrm>
            <a:off x="407520" y="620640"/>
            <a:ext cx="5404320" cy="75816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Book Antiqua"/>
              </a:rPr>
              <a:t>Вот профессия моя!</a:t>
            </a:r>
            <a:endParaRPr/>
          </a:p>
        </p:txBody>
      </p:sp>
      <p:sp>
        <p:nvSpPr>
          <p:cNvPr id="81" name="CustomShape 3"/>
          <p:cNvSpPr/>
          <p:nvPr/>
        </p:nvSpPr>
        <p:spPr>
          <a:xfrm>
            <a:off x="615240" y="4835520"/>
            <a:ext cx="4129920" cy="1485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cc0066"/>
                </a:solidFill>
                <a:latin typeface="Book Antiqua"/>
              </a:rPr>
              <a:t>курсант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cc0066"/>
                </a:solidFill>
                <a:latin typeface="Book Antiqua"/>
              </a:rPr>
              <a:t>ГБОУ СПО Юридический колледж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cc0066"/>
                </a:solidFill>
                <a:latin typeface="Book Antiqua"/>
              </a:rPr>
              <a:t>Войтович Дарья </a:t>
            </a:r>
            <a:endParaRPr/>
          </a:p>
        </p:txBody>
      </p:sp>
    </p:spTree>
  </p:cSld>
  <p:transition advTm="5000">
    <p:wipe dir="l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539640" y="332640"/>
            <a:ext cx="8134200" cy="758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000">
                <a:solidFill>
                  <a:srgbClr val="ffffff"/>
                </a:solidFill>
                <a:latin typeface="Book Antiqua"/>
              </a:rPr>
              <a:t>Первая ступень на пути к достижению своей цели: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ffffff"/>
                </a:solidFill>
                <a:latin typeface="Book Antiqua"/>
              </a:rPr>
              <a:t>ШКОЛА «МОЛОДОГО КУРСАНТА»</a:t>
            </a:r>
            <a:endParaRPr/>
          </a:p>
        </p:txBody>
      </p:sp>
      <p:pic>
        <p:nvPicPr>
          <p:cNvPr id="83" name="Picture 2" descr=""/>
          <p:cNvPicPr/>
          <p:nvPr/>
        </p:nvPicPr>
        <p:blipFill>
          <a:blip r:embed="rId2"/>
          <a:stretch>
            <a:fillRect/>
          </a:stretch>
        </p:blipFill>
        <p:spPr>
          <a:xfrm rot="20922600">
            <a:off x="231480" y="1421640"/>
            <a:ext cx="2503440" cy="1876680"/>
          </a:xfrm>
          <a:prstGeom prst="rect">
            <a:avLst/>
          </a:prstGeom>
          <a:ln>
            <a:noFill/>
          </a:ln>
        </p:spPr>
      </p:pic>
      <p:pic>
        <p:nvPicPr>
          <p:cNvPr id="84" name="Picture 4" descr=""/>
          <p:cNvPicPr/>
          <p:nvPr/>
        </p:nvPicPr>
        <p:blipFill>
          <a:blip r:embed="rId3"/>
          <a:stretch>
            <a:fillRect/>
          </a:stretch>
        </p:blipFill>
        <p:spPr>
          <a:xfrm rot="300600">
            <a:off x="2971080" y="1326240"/>
            <a:ext cx="2450160" cy="1837440"/>
          </a:xfrm>
          <a:prstGeom prst="rect">
            <a:avLst/>
          </a:prstGeom>
          <a:ln>
            <a:noFill/>
          </a:ln>
        </p:spPr>
      </p:pic>
      <p:pic>
        <p:nvPicPr>
          <p:cNvPr id="85" name="Picture 8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720000" y="3600000"/>
            <a:ext cx="3382560" cy="2230560"/>
          </a:xfrm>
          <a:prstGeom prst="rect">
            <a:avLst/>
          </a:prstGeom>
          <a:ln>
            <a:noFill/>
          </a:ln>
        </p:spPr>
      </p:pic>
      <p:pic>
        <p:nvPicPr>
          <p:cNvPr id="86" name="Picture 10" descr=""/>
          <p:cNvPicPr/>
          <p:nvPr/>
        </p:nvPicPr>
        <p:blipFill>
          <a:blip r:embed="rId5"/>
          <a:stretch>
            <a:fillRect/>
          </a:stretch>
        </p:blipFill>
        <p:spPr>
          <a:xfrm rot="598200">
            <a:off x="4846320" y="3913200"/>
            <a:ext cx="3336480" cy="2219760"/>
          </a:xfrm>
          <a:prstGeom prst="rect">
            <a:avLst/>
          </a:prstGeom>
          <a:ln>
            <a:noFill/>
          </a:ln>
        </p:spPr>
      </p:pic>
      <p:pic>
        <p:nvPicPr>
          <p:cNvPr id="87" name="Picture 12" descr=""/>
          <p:cNvPicPr/>
          <p:nvPr/>
        </p:nvPicPr>
        <p:blipFill>
          <a:blip r:embed="rId6"/>
          <a:stretch>
            <a:fillRect/>
          </a:stretch>
        </p:blipFill>
        <p:spPr>
          <a:xfrm rot="627000">
            <a:off x="5840280" y="1596600"/>
            <a:ext cx="2701800" cy="1940040"/>
          </a:xfrm>
          <a:prstGeom prst="rect">
            <a:avLst/>
          </a:prstGeom>
          <a:ln>
            <a:noFill/>
          </a:ln>
        </p:spPr>
      </p:pic>
    </p:spTree>
  </p:cSld>
  <p:transition advTm="4000">
    <p:wipe dir="l"/>
  </p:transition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956160" y="332640"/>
            <a:ext cx="4223520" cy="185616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2000">
                <a:solidFill>
                  <a:srgbClr val="000000"/>
                </a:solidFill>
                <a:latin typeface="Book Antiqua"/>
              </a:rPr>
              <a:t>Мы все изучаем законы,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2000">
                <a:solidFill>
                  <a:srgbClr val="000000"/>
                </a:solidFill>
                <a:latin typeface="Book Antiqua"/>
              </a:rPr>
              <a:t>Стараемся преуспевать!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2000">
                <a:solidFill>
                  <a:srgbClr val="000000"/>
                </a:solidFill>
                <a:latin typeface="Book Antiqua"/>
              </a:rPr>
              <a:t>Ведь главное для полицейского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2000">
                <a:solidFill>
                  <a:srgbClr val="000000"/>
                </a:solidFill>
                <a:latin typeface="Book Antiqua"/>
              </a:rPr>
              <a:t>Свои и других права знать!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89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296000" y="1733760"/>
            <a:ext cx="3346920" cy="2224800"/>
          </a:xfrm>
          <a:prstGeom prst="rect">
            <a:avLst/>
          </a:prstGeom>
          <a:ln>
            <a:noFill/>
          </a:ln>
        </p:spPr>
      </p:pic>
      <p:pic>
        <p:nvPicPr>
          <p:cNvPr id="90" name="Picture 4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96000" y="4365000"/>
            <a:ext cx="3346560" cy="2185560"/>
          </a:xfrm>
          <a:prstGeom prst="rect">
            <a:avLst/>
          </a:prstGeom>
          <a:ln>
            <a:noFill/>
          </a:ln>
        </p:spPr>
      </p:pic>
      <p:pic>
        <p:nvPicPr>
          <p:cNvPr id="91" name="Picture 5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5292000" y="548640"/>
            <a:ext cx="2338560" cy="3265920"/>
          </a:xfrm>
          <a:prstGeom prst="rect">
            <a:avLst/>
          </a:prstGeom>
          <a:ln>
            <a:noFill/>
          </a:ln>
        </p:spPr>
      </p:pic>
      <p:pic>
        <p:nvPicPr>
          <p:cNvPr id="92" name="Picture 7" descr=""/>
          <p:cNvPicPr/>
          <p:nvPr/>
        </p:nvPicPr>
        <p:blipFill>
          <a:blip r:embed="rId5"/>
          <a:srcRect l="9898885" t="0" r="4735259" b="0"/>
          <a:stretch>
            <a:fillRect/>
          </a:stretch>
        </p:blipFill>
        <p:spPr>
          <a:xfrm>
            <a:off x="5292000" y="3960000"/>
            <a:ext cx="2338560" cy="2651400"/>
          </a:xfrm>
          <a:prstGeom prst="rect">
            <a:avLst/>
          </a:prstGeom>
          <a:ln>
            <a:noFill/>
          </a:ln>
        </p:spPr>
      </p:pic>
    </p:spTree>
  </p:cSld>
  <p:transition advTm="5000">
    <p:wipe dir="l"/>
  </p:transition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444960" y="0"/>
            <a:ext cx="6940800" cy="94104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Book Antiqua"/>
              </a:rPr>
              <a:t>В часы торжеств и праздничные даты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Book Antiqua"/>
              </a:rPr>
              <a:t>Мы творчески активные ребята!</a:t>
            </a:r>
            <a:endParaRPr/>
          </a:p>
        </p:txBody>
      </p:sp>
      <p:pic>
        <p:nvPicPr>
          <p:cNvPr id="94" name="Picture 2" descr=""/>
          <p:cNvPicPr/>
          <p:nvPr/>
        </p:nvPicPr>
        <p:blipFill>
          <a:blip r:embed="rId2"/>
          <a:stretch>
            <a:fillRect/>
          </a:stretch>
        </p:blipFill>
        <p:spPr>
          <a:xfrm rot="21183600">
            <a:off x="560880" y="1096920"/>
            <a:ext cx="3256920" cy="2169360"/>
          </a:xfrm>
          <a:prstGeom prst="rect">
            <a:avLst/>
          </a:prstGeom>
          <a:ln>
            <a:noFill/>
          </a:ln>
        </p:spPr>
      </p:pic>
      <p:pic>
        <p:nvPicPr>
          <p:cNvPr id="95" name="Picture 4" descr=""/>
          <p:cNvPicPr/>
          <p:nvPr/>
        </p:nvPicPr>
        <p:blipFill>
          <a:blip r:embed="rId3"/>
          <a:stretch>
            <a:fillRect/>
          </a:stretch>
        </p:blipFill>
        <p:spPr>
          <a:xfrm rot="726600">
            <a:off x="6643800" y="849600"/>
            <a:ext cx="1865160" cy="2801880"/>
          </a:xfrm>
          <a:prstGeom prst="rect">
            <a:avLst/>
          </a:prstGeom>
          <a:ln>
            <a:noFill/>
          </a:ln>
        </p:spPr>
      </p:pic>
      <p:pic>
        <p:nvPicPr>
          <p:cNvPr id="96" name="Picture 6" descr=""/>
          <p:cNvPicPr/>
          <p:nvPr/>
        </p:nvPicPr>
        <p:blipFill>
          <a:blip r:embed="rId4"/>
          <a:stretch>
            <a:fillRect/>
          </a:stretch>
        </p:blipFill>
        <p:spPr>
          <a:xfrm rot="21274800">
            <a:off x="518760" y="4132800"/>
            <a:ext cx="2992320" cy="1993320"/>
          </a:xfrm>
          <a:prstGeom prst="rect">
            <a:avLst/>
          </a:prstGeom>
          <a:ln>
            <a:noFill/>
          </a:ln>
        </p:spPr>
      </p:pic>
      <p:pic>
        <p:nvPicPr>
          <p:cNvPr id="97" name="Picture 8" descr=""/>
          <p:cNvPicPr/>
          <p:nvPr/>
        </p:nvPicPr>
        <p:blipFill>
          <a:blip r:embed="rId5"/>
          <a:stretch>
            <a:fillRect/>
          </a:stretch>
        </p:blipFill>
        <p:spPr>
          <a:xfrm rot="444000">
            <a:off x="5901120" y="3506760"/>
            <a:ext cx="2111040" cy="3165480"/>
          </a:xfrm>
          <a:prstGeom prst="rect">
            <a:avLst/>
          </a:prstGeom>
          <a:ln>
            <a:noFill/>
          </a:ln>
        </p:spPr>
      </p:pic>
      <p:pic>
        <p:nvPicPr>
          <p:cNvPr id="98" name="Picture 10" descr=""/>
          <p:cNvPicPr/>
          <p:nvPr/>
        </p:nvPicPr>
        <p:blipFill>
          <a:blip r:embed="rId6"/>
          <a:stretch>
            <a:fillRect/>
          </a:stretch>
        </p:blipFill>
        <p:spPr>
          <a:xfrm rot="501000">
            <a:off x="3722040" y="1419840"/>
            <a:ext cx="2848320" cy="1899720"/>
          </a:xfrm>
          <a:prstGeom prst="rect">
            <a:avLst/>
          </a:prstGeom>
          <a:ln>
            <a:noFill/>
          </a:ln>
        </p:spPr>
      </p:pic>
      <p:pic>
        <p:nvPicPr>
          <p:cNvPr id="99" name="Picture 14" descr=""/>
          <p:cNvPicPr/>
          <p:nvPr/>
        </p:nvPicPr>
        <p:blipFill>
          <a:blip r:embed="rId7"/>
          <a:srcRect l="0" t="0" r="6029524" b="3635701"/>
          <a:stretch>
            <a:fillRect/>
          </a:stretch>
        </p:blipFill>
        <p:spPr>
          <a:xfrm rot="463200">
            <a:off x="3675960" y="3428640"/>
            <a:ext cx="2985480" cy="2408400"/>
          </a:xfrm>
          <a:prstGeom prst="rect">
            <a:avLst/>
          </a:prstGeom>
          <a:ln>
            <a:noFill/>
          </a:ln>
        </p:spPr>
      </p:pic>
    </p:spTree>
  </p:cSld>
  <p:transition advTm="4000">
    <p:wipe dir="l"/>
  </p:transition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-33623640" y="-53578440"/>
            <a:ext cx="2973600" cy="4461840"/>
          </a:xfrm>
          <a:prstGeom prst="rect">
            <a:avLst/>
          </a:prstGeom>
          <a:ln>
            <a:noFill/>
          </a:ln>
        </p:spPr>
      </p:pic>
      <p:pic>
        <p:nvPicPr>
          <p:cNvPr id="101" name="Picture 3" descr=""/>
          <p:cNvPicPr/>
          <p:nvPr/>
        </p:nvPicPr>
        <p:blipFill>
          <a:blip r:embed="rId2"/>
          <a:srcRect l="1945" t="0" r="0" b="52524"/>
          <a:stretch>
            <a:fillRect/>
          </a:stretch>
        </p:blipFill>
        <p:spPr>
          <a:xfrm>
            <a:off x="0" y="0"/>
            <a:ext cx="9141120" cy="2946960"/>
          </a:xfrm>
          <a:prstGeom prst="rect">
            <a:avLst/>
          </a:prstGeom>
          <a:ln>
            <a:noFill/>
          </a:ln>
        </p:spPr>
      </p:pic>
      <p:sp>
        <p:nvSpPr>
          <p:cNvPr id="102" name="CustomShape 1"/>
          <p:cNvSpPr/>
          <p:nvPr/>
        </p:nvSpPr>
        <p:spPr>
          <a:xfrm>
            <a:off x="2808720" y="1214280"/>
            <a:ext cx="5230800" cy="63648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ru-RU" sz="3600">
                <a:solidFill>
                  <a:srgbClr val="ffffff"/>
                </a:solidFill>
                <a:latin typeface="Book Antiqua"/>
              </a:rPr>
              <a:t>Мы делаем свой выбор!</a:t>
            </a:r>
            <a:endParaRPr/>
          </a:p>
        </p:txBody>
      </p:sp>
      <p:pic>
        <p:nvPicPr>
          <p:cNvPr id="103" name="Picture 4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785880" y="3071880"/>
            <a:ext cx="2378520" cy="3569040"/>
          </a:xfrm>
          <a:prstGeom prst="rect">
            <a:avLst/>
          </a:prstGeom>
          <a:ln>
            <a:noFill/>
          </a:ln>
        </p:spPr>
      </p:pic>
      <p:pic>
        <p:nvPicPr>
          <p:cNvPr id="104" name="Picture 5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3643200" y="3071880"/>
            <a:ext cx="2378520" cy="3569040"/>
          </a:xfrm>
          <a:prstGeom prst="rect">
            <a:avLst/>
          </a:prstGeom>
          <a:ln>
            <a:noFill/>
          </a:ln>
        </p:spPr>
      </p:pic>
      <p:pic>
        <p:nvPicPr>
          <p:cNvPr id="105" name="Picture 6" descr=""/>
          <p:cNvPicPr/>
          <p:nvPr/>
        </p:nvPicPr>
        <p:blipFill>
          <a:blip r:embed="rId5"/>
          <a:stretch>
            <a:fillRect/>
          </a:stretch>
        </p:blipFill>
        <p:spPr>
          <a:xfrm>
            <a:off x="6286680" y="3071880"/>
            <a:ext cx="2397240" cy="3597480"/>
          </a:xfrm>
          <a:prstGeom prst="rect">
            <a:avLst/>
          </a:prstGeom>
          <a:ln>
            <a:noFill/>
          </a:ln>
        </p:spPr>
      </p:pic>
    </p:spTree>
  </p:cSld>
  <p:transition advTm="5000">
    <p:wipe dir="l"/>
  </p:transition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icture 1" descr=""/>
          <p:cNvPicPr/>
          <p:nvPr/>
        </p:nvPicPr>
        <p:blipFill>
          <a:blip r:embed="rId2"/>
          <a:srcRect l="50500" t="6698" r="2196" b="2929"/>
          <a:stretch>
            <a:fillRect/>
          </a:stretch>
        </p:blipFill>
        <p:spPr>
          <a:xfrm>
            <a:off x="4644000" y="476640"/>
            <a:ext cx="4317480" cy="6189840"/>
          </a:xfrm>
          <a:prstGeom prst="rect">
            <a:avLst/>
          </a:prstGeom>
          <a:ln>
            <a:noFill/>
          </a:ln>
        </p:spPr>
      </p:pic>
      <p:sp>
        <p:nvSpPr>
          <p:cNvPr id="107" name="CustomShape 1"/>
          <p:cNvSpPr/>
          <p:nvPr/>
        </p:nvSpPr>
        <p:spPr>
          <a:xfrm>
            <a:off x="6030360" y="6381360"/>
            <a:ext cx="2690280" cy="36216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Book Antiqua"/>
              </a:rPr>
              <a:t>(Автор: Войтович Д.М.)</a:t>
            </a:r>
            <a:endParaRPr/>
          </a:p>
        </p:txBody>
      </p:sp>
      <p:sp>
        <p:nvSpPr>
          <p:cNvPr id="108" name="CustomShape 2"/>
          <p:cNvSpPr/>
          <p:nvPr/>
        </p:nvSpPr>
        <p:spPr>
          <a:xfrm>
            <a:off x="189000" y="2880000"/>
            <a:ext cx="4455000" cy="397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Book Antiqua"/>
              </a:rPr>
              <a:t>Я горжусь своим выбором профессии!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Book Antiqua"/>
              </a:rPr>
              <a:t>Я считаю, что быть сотрудником Органов Внутренних Дел это очень достойно и заслуживает уважения.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Book Antiqua"/>
              </a:rPr>
              <a:t>Я верю, что у меня получится поступить на службу и успешно выполнять все возложенные на меня обязанности по защите граждан и страны в целом!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Book Antiqua"/>
              </a:rPr>
              <a:t>Главное - уважать граждан, всегда оставаться человеком, несмотря на чины и звания, ведь прежде всего мы люди и должны быть толерантными друг с другом.</a:t>
            </a:r>
            <a:endParaRPr/>
          </a:p>
        </p:txBody>
      </p:sp>
    </p:spTree>
  </p:cSld>
  <p:transition advTm="32000">
    <p:wipe dir="l"/>
  </p:transition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