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7ACC9BC-C82D-4D36-B5E6-C10B891AE74D}" type="datetimeFigureOut">
              <a:rPr lang="ru-RU" smtClean="0"/>
              <a:t>10.01.2010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5463DF5-051B-4FBB-8296-E024A42696B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2118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Роман А.С.Пушкина      </a:t>
            </a:r>
            <a:br>
              <a:rPr lang="ru-RU" b="1" dirty="0" smtClean="0"/>
            </a:br>
            <a:r>
              <a:rPr lang="ru-RU" b="1" dirty="0" smtClean="0"/>
              <a:t>«Евгений Онегин»</a:t>
            </a:r>
            <a:br>
              <a:rPr lang="ru-RU" b="1" dirty="0" smtClean="0"/>
            </a:br>
            <a:r>
              <a:rPr lang="ru-RU" b="1" dirty="0" smtClean="0"/>
              <a:t> Онегин и Ленский.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432560" y="3602664"/>
            <a:ext cx="7406640" cy="1969476"/>
          </a:xfrm>
        </p:spPr>
        <p:txBody>
          <a:bodyPr/>
          <a:lstStyle/>
          <a:p>
            <a:r>
              <a:rPr lang="ru-RU" dirty="0" smtClean="0"/>
              <a:t>                            </a:t>
            </a:r>
          </a:p>
          <a:p>
            <a:r>
              <a:rPr lang="ru-RU" dirty="0" smtClean="0"/>
              <a:t>                           </a:t>
            </a:r>
            <a:r>
              <a:rPr lang="ru-RU" sz="4000" b="1" dirty="0" smtClean="0"/>
              <a:t>План к сочинению   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072462" cy="6715148"/>
          </a:xfrm>
        </p:spPr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. Вступление. Герои – типичные представители передовой части русского дворянства начала </a:t>
            </a:r>
            <a:r>
              <a:rPr lang="en-US" dirty="0" smtClean="0"/>
              <a:t>XIX </a:t>
            </a:r>
            <a:r>
              <a:rPr lang="ru-RU" dirty="0" smtClean="0"/>
              <a:t>века.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8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II</a:t>
            </a:r>
            <a:r>
              <a:rPr lang="ru-RU" dirty="0" smtClean="0"/>
              <a:t>. Основная часть.</a:t>
            </a:r>
          </a:p>
          <a:p>
            <a:pPr>
              <a:buNone/>
            </a:pPr>
            <a:r>
              <a:rPr lang="ru-RU" dirty="0" smtClean="0"/>
              <a:t>1. Первая встреча с героями.</a:t>
            </a:r>
          </a:p>
          <a:p>
            <a:pPr marL="596646" indent="-514350">
              <a:buFont typeface="Wingdings" pitchFamily="2" charset="2"/>
              <a:buChar char="ü"/>
            </a:pPr>
            <a:r>
              <a:rPr lang="ru-RU" dirty="0" smtClean="0"/>
              <a:t>«поклонник Канта и поэт» Владимир Ленский и разочарованный во всём Евгений Онегин.</a:t>
            </a:r>
          </a:p>
          <a:p>
            <a:pPr marL="596646" indent="-514350">
              <a:buFont typeface="Wingdings" pitchFamily="2" charset="2"/>
              <a:buChar char="ü"/>
            </a:pPr>
            <a:r>
              <a:rPr lang="ru-RU" dirty="0" smtClean="0"/>
              <a:t> Герои не похожи друг на друга.</a:t>
            </a:r>
          </a:p>
          <a:p>
            <a:pPr marL="596646" indent="-514350">
              <a:buFont typeface="Wingdings" pitchFamily="2" charset="2"/>
              <a:buChar char="ü"/>
            </a:pPr>
            <a:r>
              <a:rPr lang="ru-RU" dirty="0" smtClean="0"/>
              <a:t>Отличаются от своих деревенских соседей</a:t>
            </a:r>
          </a:p>
          <a:p>
            <a:pPr marL="596646" indent="-514350">
              <a:buNone/>
            </a:pPr>
            <a:r>
              <a:rPr lang="ru-RU" dirty="0" smtClean="0"/>
              <a:t>2. Почему стали друзьями и их отношение к дружбе. («от делать нечего», «друзья и дружба надоели», «верил, что друзья готовы </a:t>
            </a:r>
            <a:r>
              <a:rPr lang="ru-RU" dirty="0" smtClean="0"/>
              <a:t>З</a:t>
            </a:r>
            <a:r>
              <a:rPr lang="ru-RU" dirty="0" smtClean="0"/>
              <a:t>а честь его принять оковы И что не дрогнет их рука Разбить сосуд клеветника».</a:t>
            </a:r>
          </a:p>
          <a:p>
            <a:pPr marL="596646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 Отношение к поэзии.</a:t>
            </a:r>
          </a:p>
          <a:p>
            <a:pPr>
              <a:buNone/>
            </a:pPr>
            <a:r>
              <a:rPr lang="ru-RU" dirty="0" smtClean="0"/>
              <a:t>4. Разные темы разговоров.</a:t>
            </a:r>
          </a:p>
          <a:p>
            <a:pPr>
              <a:buNone/>
            </a:pPr>
            <a:r>
              <a:rPr lang="ru-RU" dirty="0" smtClean="0"/>
              <a:t>5. Отношение к любви.</a:t>
            </a:r>
          </a:p>
          <a:p>
            <a:pPr>
              <a:buNone/>
            </a:pPr>
            <a:r>
              <a:rPr lang="ru-RU" dirty="0" smtClean="0"/>
              <a:t>6. Чувства и разум в героях как главные различия.</a:t>
            </a:r>
          </a:p>
          <a:p>
            <a:pPr>
              <a:buNone/>
            </a:pPr>
            <a:r>
              <a:rPr lang="ru-RU" dirty="0" smtClean="0"/>
              <a:t>7. Причина дуэли в непонимании героев друг друга.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. Вывод. Оценка А.С.Пушкиным итога взаимоотношений героев. (Смерть Ленского – невозможность жить одними чувствами; руководствоваться лишь доводами рассудка – обречь себя на одинокое и </a:t>
            </a:r>
            <a:r>
              <a:rPr lang="ru-RU" smtClean="0"/>
              <a:t>бессмысленное существование.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177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Роман А.С.Пушкина       «Евгений Онегин»  Онегин и Ленский.</vt:lpstr>
      <vt:lpstr>I. Вступление. Герои – типичные представители передовой части русского дворянства начала XIX века.</vt:lpstr>
      <vt:lpstr>Слайд 3</vt:lpstr>
      <vt:lpstr>Слайд 4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 А.С.Пушкина       «Евгений Онегин»  Онегин и Ленский.</dc:title>
  <dc:creator>Демонстрационно-бесплатная версия</dc:creator>
  <cp:lastModifiedBy>Демонстрационно-бесплатная версия</cp:lastModifiedBy>
  <cp:revision>5</cp:revision>
  <dcterms:created xsi:type="dcterms:W3CDTF">2010-01-10T13:29:34Z</dcterms:created>
  <dcterms:modified xsi:type="dcterms:W3CDTF">2010-01-10T14:16:56Z</dcterms:modified>
</cp:coreProperties>
</file>