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03DE5C-E669-47A3-929F-AB717C1D3FC6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3A8C6C-1D90-41EF-8D1E-5865A402F9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20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54D59F15-A618-4904-AC13-CD024F7894C0}" type="slidenum">
              <a:rPr lang="ru-RU" i="0">
                <a:solidFill>
                  <a:prstClr val="black"/>
                </a:solidFill>
                <a:latin typeface="Arial" charset="0"/>
              </a:rPr>
              <a:pPr eaLnBrk="1" hangingPunct="1"/>
              <a:t>1</a:t>
            </a:fld>
            <a:endParaRPr lang="ru-RU" i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66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DD177AD3-9BAD-4DDC-A5B7-FCF9505AE6B0}" type="slidenum">
              <a:rPr lang="ru-RU" i="0">
                <a:solidFill>
                  <a:prstClr val="black"/>
                </a:solidFill>
                <a:latin typeface="Arial" charset="0"/>
              </a:rPr>
              <a:pPr eaLnBrk="1" hangingPunct="1"/>
              <a:t>10</a:t>
            </a:fld>
            <a:endParaRPr lang="ru-RU" i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58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F3019B54-2C57-4C99-ABC4-C709330C46E6}" type="slidenum">
              <a:rPr lang="ru-RU" i="0">
                <a:solidFill>
                  <a:prstClr val="black"/>
                </a:solidFill>
                <a:latin typeface="Arial" charset="0"/>
              </a:rPr>
              <a:pPr eaLnBrk="1" hangingPunct="1"/>
              <a:t>2</a:t>
            </a:fld>
            <a:endParaRPr lang="ru-RU" i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76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47559673-F5B2-47E5-8C45-6A89CA267F0F}" type="slidenum">
              <a:rPr lang="ru-RU" i="0">
                <a:solidFill>
                  <a:prstClr val="black"/>
                </a:solidFill>
                <a:latin typeface="Arial" charset="0"/>
              </a:rPr>
              <a:pPr eaLnBrk="1" hangingPunct="1"/>
              <a:t>3</a:t>
            </a:fld>
            <a:endParaRPr lang="ru-RU" i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86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658381B4-5878-4300-9AE4-51F56C3A5E30}" type="slidenum">
              <a:rPr lang="ru-RU" i="0">
                <a:solidFill>
                  <a:prstClr val="black"/>
                </a:solidFill>
                <a:latin typeface="Arial" charset="0"/>
              </a:rPr>
              <a:pPr eaLnBrk="1" hangingPunct="1"/>
              <a:t>4</a:t>
            </a:fld>
            <a:endParaRPr lang="ru-RU" i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96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CCCA5AFE-130D-4921-924A-4399B1EAE1B5}" type="slidenum">
              <a:rPr lang="ru-RU" i="0">
                <a:solidFill>
                  <a:prstClr val="black"/>
                </a:solidFill>
                <a:latin typeface="Arial" charset="0"/>
              </a:rPr>
              <a:pPr eaLnBrk="1" hangingPunct="1"/>
              <a:t>5</a:t>
            </a:fld>
            <a:endParaRPr lang="ru-RU" i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07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121E8D50-4E32-4D3C-A6DB-717FBB740C1F}" type="slidenum">
              <a:rPr lang="ru-RU" i="0">
                <a:solidFill>
                  <a:prstClr val="black"/>
                </a:solidFill>
                <a:latin typeface="Arial" charset="0"/>
              </a:rPr>
              <a:pPr eaLnBrk="1" hangingPunct="1"/>
              <a:t>6</a:t>
            </a:fld>
            <a:endParaRPr lang="ru-RU" i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17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34EDABDD-402C-450C-B15B-254074A97B15}" type="slidenum">
              <a:rPr lang="ru-RU" i="0">
                <a:solidFill>
                  <a:prstClr val="black"/>
                </a:solidFill>
                <a:latin typeface="Arial" charset="0"/>
              </a:rPr>
              <a:pPr eaLnBrk="1" hangingPunct="1"/>
              <a:t>7</a:t>
            </a:fld>
            <a:endParaRPr lang="ru-RU" i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27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926739ED-D0A5-40AC-A198-F264B85B2F2D}" type="slidenum">
              <a:rPr lang="ru-RU" i="0">
                <a:solidFill>
                  <a:prstClr val="black"/>
                </a:solidFill>
                <a:latin typeface="Arial" charset="0"/>
              </a:rPr>
              <a:pPr eaLnBrk="1" hangingPunct="1"/>
              <a:t>8</a:t>
            </a:fld>
            <a:endParaRPr lang="ru-RU" i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2E911527-09C6-4352-99D1-80EF15C3F257}" type="slidenum">
              <a:rPr lang="ru-RU" i="0">
                <a:solidFill>
                  <a:prstClr val="black"/>
                </a:solidFill>
                <a:latin typeface="Arial" charset="0"/>
              </a:rPr>
              <a:pPr eaLnBrk="1" hangingPunct="1"/>
              <a:t>9</a:t>
            </a:fld>
            <a:endParaRPr lang="ru-RU" i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481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9525 h 1912"/>
              <a:gd name="T4" fmla="*/ 0 w 1588"/>
              <a:gd name="T5" fmla="*/ 9525 h 1912"/>
              <a:gd name="T6" fmla="*/ 0 w 1588"/>
              <a:gd name="T7" fmla="*/ 95250 h 1912"/>
              <a:gd name="T8" fmla="*/ 0 w 1588"/>
              <a:gd name="T9" fmla="*/ 3035300 h 1912"/>
              <a:gd name="T10" fmla="*/ 0 w 1588"/>
              <a:gd name="T11" fmla="*/ 3035300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i="1" smtClean="0">
              <a:solidFill>
                <a:srgbClr val="FFFFFF"/>
              </a:solidFill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99C4157-38BB-4BED-803B-13F33D487DB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656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63EB9E-D9BF-4B48-8EB3-6C4D412ED7A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853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D25E6-A78F-411E-A34C-016BC7B08D97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5088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40386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40386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8DF00B-25DC-4265-B702-E4CFB2CA000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1068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92100"/>
            <a:ext cx="8229600" cy="5727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347116-69A6-4892-B9BE-B99314E0556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73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8F6718-8BE9-4E3F-BD72-699896BFAC74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337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21F2A-2909-4A96-BB73-5F712203873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305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B403E2-5DA3-4A5A-B2F5-42D79F72C28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888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862CE5-E0CA-4C79-9E55-AE0BBD9C474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976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C05FD1-2A85-4571-8A7C-D740D253AB0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368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D69987-7854-4F54-8F11-D837627795C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3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B2359D-C5A0-4F82-99AA-24E62BEC8D4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545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0A6132-8D44-471D-B3C6-D86C9DF5D98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62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i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i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i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A8D85C8-BA18-43CF-8C78-8CDC523BE3F8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12160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talks.guns.ru/forums/icons/forum_pictures/000756/756445.jp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997075"/>
            <a:ext cx="8839200" cy="2346325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effectLst/>
              </a:rPr>
              <a:t/>
            </a:r>
            <a:br>
              <a:rPr lang="en-US" sz="4000" b="1" dirty="0" smtClean="0">
                <a:effectLst/>
              </a:rPr>
            </a:br>
            <a:r>
              <a:rPr lang="en-US" sz="4000" b="1" dirty="0" smtClean="0">
                <a:effectLst/>
              </a:rPr>
              <a:t/>
            </a:r>
            <a:br>
              <a:rPr lang="en-US" sz="4000" b="1" dirty="0" smtClean="0">
                <a:effectLst/>
              </a:rPr>
            </a:br>
            <a:r>
              <a:rPr lang="en-US" sz="4000" b="1" dirty="0" smtClean="0">
                <a:effectLst/>
              </a:rPr>
              <a:t/>
            </a:r>
            <a:br>
              <a:rPr lang="en-US" sz="4000" b="1" dirty="0" smtClean="0">
                <a:effectLst/>
              </a:rPr>
            </a:br>
            <a:r>
              <a:rPr lang="en-US" sz="4000" b="1" dirty="0" smtClean="0">
                <a:effectLst/>
              </a:rPr>
              <a:t/>
            </a:r>
            <a:br>
              <a:rPr lang="en-US" sz="4000" b="1" dirty="0" smtClean="0">
                <a:effectLst/>
              </a:rPr>
            </a:br>
            <a:r>
              <a:rPr lang="en-US" sz="4000" b="1" dirty="0" smtClean="0">
                <a:effectLst/>
              </a:rPr>
              <a:t/>
            </a:r>
            <a:br>
              <a:rPr lang="en-US" sz="4000" b="1" dirty="0" smtClean="0">
                <a:effectLst/>
              </a:rPr>
            </a:br>
            <a:r>
              <a:rPr lang="en-US" sz="4000" b="1" dirty="0" smtClean="0">
                <a:effectLst/>
              </a:rPr>
              <a:t/>
            </a:r>
            <a:br>
              <a:rPr lang="en-US" sz="4000" b="1" dirty="0" smtClean="0">
                <a:effectLst/>
              </a:rPr>
            </a:br>
            <a:r>
              <a:rPr lang="ru-RU" sz="4000" b="1" dirty="0" smtClean="0">
                <a:effectLst/>
              </a:rPr>
              <a:t>Внеклассное мероприятие по географии </a:t>
            </a:r>
            <a:r>
              <a:rPr lang="en-US" sz="4000" b="1" smtClean="0">
                <a:effectLst/>
              </a:rPr>
              <a:t/>
            </a:r>
            <a:br>
              <a:rPr lang="en-US" sz="4000" b="1" smtClean="0">
                <a:effectLst/>
              </a:rPr>
            </a:br>
            <a:r>
              <a:rPr lang="ru-RU" sz="4000" b="1" smtClean="0">
                <a:effectLst/>
              </a:rPr>
              <a:t>с </a:t>
            </a:r>
            <a:r>
              <a:rPr lang="ru-RU" sz="4000" b="1" dirty="0" smtClean="0">
                <a:effectLst/>
              </a:rPr>
              <a:t>турист</a:t>
            </a:r>
            <a:r>
              <a:rPr lang="en-US" sz="4000" b="1" dirty="0" smtClean="0">
                <a:effectLst/>
              </a:rPr>
              <a:t>c</a:t>
            </a:r>
            <a:r>
              <a:rPr lang="ru-RU" sz="4000" b="1" dirty="0" smtClean="0">
                <a:effectLst/>
              </a:rPr>
              <a:t>ко-краеведческой направленностью</a:t>
            </a:r>
            <a:r>
              <a:rPr lang="ru-RU" sz="4000" dirty="0" smtClean="0">
                <a:effectLst/>
              </a:rPr>
              <a:t/>
            </a:r>
            <a:br>
              <a:rPr lang="ru-RU" sz="4000" dirty="0" smtClean="0">
                <a:effectLst/>
              </a:rPr>
            </a:br>
            <a:endParaRPr lang="ru-RU" sz="4000" b="1" dirty="0" smtClean="0">
              <a:latin typeface="Comic Sans MS" pitchFamily="66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05000" y="4459288"/>
            <a:ext cx="7239000" cy="1752600"/>
          </a:xfrm>
        </p:spPr>
        <p:txBody>
          <a:bodyPr/>
          <a:lstStyle/>
          <a:p>
            <a:pPr algn="r" eaLnBrk="1" hangingPunct="1">
              <a:defRPr/>
            </a:pPr>
            <a:endParaRPr lang="en-US" sz="2400" i="1" dirty="0" smtClean="0">
              <a:latin typeface="Times New Roman" pitchFamily="18" charset="0"/>
            </a:endParaRPr>
          </a:p>
          <a:p>
            <a:pPr algn="r" eaLnBrk="1" hangingPunct="1">
              <a:defRPr/>
            </a:pPr>
            <a:endParaRPr lang="en-US" sz="2400" i="1" dirty="0" smtClean="0">
              <a:latin typeface="Times New Roman" pitchFamily="18" charset="0"/>
            </a:endParaRPr>
          </a:p>
          <a:p>
            <a:pPr algn="r" eaLnBrk="1" hangingPunct="1">
              <a:defRPr/>
            </a:pPr>
            <a:r>
              <a:rPr lang="ru-RU" sz="2400" i="1" dirty="0" smtClean="0">
                <a:latin typeface="Times New Roman" pitchFamily="18" charset="0"/>
              </a:rPr>
              <a:t>Пушкина Елена Афанасьевна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657600" y="6186488"/>
            <a:ext cx="16764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i="0" smtClean="0">
                <a:solidFill>
                  <a:srgbClr val="FFFFFF"/>
                </a:solidFill>
              </a:rPr>
              <a:t>2010 год</a:t>
            </a:r>
          </a:p>
        </p:txBody>
      </p:sp>
    </p:spTree>
    <p:extLst>
      <p:ext uri="{BB962C8B-B14F-4D97-AF65-F5344CB8AC3E}">
        <p14:creationId xmlns:p14="http://schemas.microsoft.com/office/powerpoint/2010/main" val="139049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2292" name="Picture 7" descr="krapiva-dvudomnay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60350"/>
            <a:ext cx="7315200" cy="639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474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8439" name="Picture 7" descr="SL553845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228600"/>
            <a:ext cx="8839200" cy="5892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0" name="Picture 8" descr="SL55585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133350"/>
            <a:ext cx="8686800" cy="65151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645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578100"/>
            <a:ext cx="9144000" cy="13843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8800" smtClean="0"/>
              <a:t>Игра </a:t>
            </a:r>
            <a:r>
              <a:rPr lang="ru-RU" sz="8800" smtClean="0">
                <a:latin typeface="Metropol Di" pitchFamily="82" charset="0"/>
              </a:rPr>
              <a:t>«Трансформер»</a:t>
            </a:r>
          </a:p>
        </p:txBody>
      </p:sp>
    </p:spTree>
    <p:extLst>
      <p:ext uri="{BB962C8B-B14F-4D97-AF65-F5344CB8AC3E}">
        <p14:creationId xmlns:p14="http://schemas.microsoft.com/office/powerpoint/2010/main" val="145616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981200"/>
            <a:ext cx="9525000" cy="13843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8000" smtClean="0"/>
              <a:t>Игра </a:t>
            </a:r>
            <a:br>
              <a:rPr lang="ru-RU" sz="8000" smtClean="0"/>
            </a:br>
            <a:r>
              <a:rPr lang="ru-RU" sz="8000" smtClean="0">
                <a:latin typeface="Metropol Di" pitchFamily="82" charset="0"/>
              </a:rPr>
              <a:t>«Собери рюкзачок»</a:t>
            </a:r>
          </a:p>
        </p:txBody>
      </p:sp>
    </p:spTree>
    <p:extLst>
      <p:ext uri="{BB962C8B-B14F-4D97-AF65-F5344CB8AC3E}">
        <p14:creationId xmlns:p14="http://schemas.microsoft.com/office/powerpoint/2010/main" val="256438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7" descr="click for enlarge 392 X 640 179.0 Kb picture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0"/>
            <a:ext cx="5105400" cy="670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4" name="Rectangle 14"/>
          <p:cNvSpPr>
            <a:spLocks noChangeArrowheads="1"/>
          </p:cNvSpPr>
          <p:nvPr/>
        </p:nvSpPr>
        <p:spPr bwMode="auto">
          <a:xfrm>
            <a:off x="1752600" y="3276600"/>
            <a:ext cx="2232025" cy="7461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smtClean="0">
                <a:solidFill>
                  <a:srgbClr val="FFFFFF"/>
                </a:solidFill>
              </a:rPr>
              <a:t>аптечка</a:t>
            </a:r>
          </a:p>
        </p:txBody>
      </p:sp>
      <p:sp>
        <p:nvSpPr>
          <p:cNvPr id="20495" name="Rectangle 15"/>
          <p:cNvSpPr>
            <a:spLocks noChangeArrowheads="1"/>
          </p:cNvSpPr>
          <p:nvPr/>
        </p:nvSpPr>
        <p:spPr bwMode="auto">
          <a:xfrm>
            <a:off x="4876800" y="4343400"/>
            <a:ext cx="2232025" cy="7461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smtClean="0">
                <a:solidFill>
                  <a:srgbClr val="FFFFFF"/>
                </a:solidFill>
              </a:rPr>
              <a:t>спички</a:t>
            </a:r>
          </a:p>
        </p:txBody>
      </p:sp>
      <p:sp>
        <p:nvSpPr>
          <p:cNvPr id="20496" name="Rectangle 16"/>
          <p:cNvSpPr>
            <a:spLocks noChangeArrowheads="1"/>
          </p:cNvSpPr>
          <p:nvPr/>
        </p:nvSpPr>
        <p:spPr bwMode="auto">
          <a:xfrm rot="-958724">
            <a:off x="457200" y="685800"/>
            <a:ext cx="2232025" cy="7461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smtClean="0">
                <a:solidFill>
                  <a:srgbClr val="FFFFFF"/>
                </a:solidFill>
              </a:rPr>
              <a:t>палатка</a:t>
            </a:r>
          </a:p>
        </p:txBody>
      </p:sp>
      <p:sp>
        <p:nvSpPr>
          <p:cNvPr id="20497" name="Rectangle 17"/>
          <p:cNvSpPr>
            <a:spLocks noChangeArrowheads="1"/>
          </p:cNvSpPr>
          <p:nvPr/>
        </p:nvSpPr>
        <p:spPr bwMode="auto">
          <a:xfrm>
            <a:off x="4648200" y="3276600"/>
            <a:ext cx="2232025" cy="7461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smtClean="0">
                <a:solidFill>
                  <a:srgbClr val="FFFFFF"/>
                </a:solidFill>
              </a:rPr>
              <a:t>компас</a:t>
            </a:r>
          </a:p>
        </p:txBody>
      </p:sp>
      <p:sp>
        <p:nvSpPr>
          <p:cNvPr id="20498" name="Rectangle 18"/>
          <p:cNvSpPr>
            <a:spLocks noChangeArrowheads="1"/>
          </p:cNvSpPr>
          <p:nvPr/>
        </p:nvSpPr>
        <p:spPr bwMode="auto">
          <a:xfrm rot="1313947">
            <a:off x="6019800" y="609600"/>
            <a:ext cx="2232025" cy="7461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smtClean="0">
                <a:solidFill>
                  <a:srgbClr val="FFFFFF"/>
                </a:solidFill>
              </a:rPr>
              <a:t>карта</a:t>
            </a:r>
          </a:p>
        </p:txBody>
      </p:sp>
      <p:sp>
        <p:nvSpPr>
          <p:cNvPr id="20499" name="Rectangle 19"/>
          <p:cNvSpPr>
            <a:spLocks noChangeArrowheads="1"/>
          </p:cNvSpPr>
          <p:nvPr/>
        </p:nvSpPr>
        <p:spPr bwMode="auto">
          <a:xfrm rot="-1151229">
            <a:off x="636588" y="1725613"/>
            <a:ext cx="2232025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smtClean="0">
                <a:solidFill>
                  <a:srgbClr val="FFFFFF"/>
                </a:solidFill>
              </a:rPr>
              <a:t>Спальный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smtClean="0">
                <a:solidFill>
                  <a:srgbClr val="FFFFFF"/>
                </a:solidFill>
              </a:rPr>
              <a:t> мешок</a:t>
            </a:r>
          </a:p>
        </p:txBody>
      </p:sp>
      <p:sp>
        <p:nvSpPr>
          <p:cNvPr id="20500" name="Rectangle 20"/>
          <p:cNvSpPr>
            <a:spLocks noChangeArrowheads="1"/>
          </p:cNvSpPr>
          <p:nvPr/>
        </p:nvSpPr>
        <p:spPr bwMode="auto">
          <a:xfrm>
            <a:off x="3200400" y="609600"/>
            <a:ext cx="2586038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smtClean="0">
                <a:solidFill>
                  <a:srgbClr val="FFFFFF"/>
                </a:solidFill>
              </a:rPr>
              <a:t>КЛМН (кружка,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smtClean="0">
                <a:solidFill>
                  <a:srgbClr val="FFFFFF"/>
                </a:solidFill>
              </a:rPr>
              <a:t> ложка,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smtClean="0">
                <a:solidFill>
                  <a:srgbClr val="FFFFFF"/>
                </a:solidFill>
              </a:rPr>
              <a:t> миска, нож)</a:t>
            </a:r>
          </a:p>
        </p:txBody>
      </p:sp>
      <p:sp>
        <p:nvSpPr>
          <p:cNvPr id="20501" name="Rectangle 21"/>
          <p:cNvSpPr>
            <a:spLocks noChangeArrowheads="1"/>
          </p:cNvSpPr>
          <p:nvPr/>
        </p:nvSpPr>
        <p:spPr bwMode="auto">
          <a:xfrm>
            <a:off x="3200400" y="2209800"/>
            <a:ext cx="2232025" cy="7461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smtClean="0">
                <a:solidFill>
                  <a:srgbClr val="FFFFFF"/>
                </a:solidFill>
              </a:rPr>
              <a:t>котелок</a:t>
            </a:r>
          </a:p>
        </p:txBody>
      </p:sp>
      <p:sp>
        <p:nvSpPr>
          <p:cNvPr id="20502" name="Rectangle 22"/>
          <p:cNvSpPr>
            <a:spLocks noChangeArrowheads="1"/>
          </p:cNvSpPr>
          <p:nvPr/>
        </p:nvSpPr>
        <p:spPr bwMode="auto">
          <a:xfrm>
            <a:off x="1676400" y="4267200"/>
            <a:ext cx="2232025" cy="7461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smtClean="0">
                <a:solidFill>
                  <a:srgbClr val="FFFFFF"/>
                </a:solidFill>
              </a:rPr>
              <a:t>коврик</a:t>
            </a:r>
          </a:p>
        </p:txBody>
      </p:sp>
      <p:sp>
        <p:nvSpPr>
          <p:cNvPr id="20503" name="Rectangle 23"/>
          <p:cNvSpPr>
            <a:spLocks noChangeArrowheads="1"/>
          </p:cNvSpPr>
          <p:nvPr/>
        </p:nvSpPr>
        <p:spPr bwMode="auto">
          <a:xfrm rot="1568518">
            <a:off x="6019800" y="1600200"/>
            <a:ext cx="2232025" cy="990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smtClean="0">
                <a:solidFill>
                  <a:srgbClr val="FFFFFF"/>
                </a:solidFill>
              </a:rPr>
              <a:t>Накидка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smtClean="0">
                <a:solidFill>
                  <a:srgbClr val="FFFFFF"/>
                </a:solidFill>
              </a:rPr>
              <a:t>от дождя</a:t>
            </a:r>
          </a:p>
        </p:txBody>
      </p:sp>
    </p:spTree>
    <p:extLst>
      <p:ext uri="{BB962C8B-B14F-4D97-AF65-F5344CB8AC3E}">
        <p14:creationId xmlns:p14="http://schemas.microsoft.com/office/powerpoint/2010/main" val="1513524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205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205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000"/>
                                        <p:tgtEl>
                                          <p:spTgt spid="204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0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20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000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4" grpId="0" animBg="1"/>
      <p:bldP spid="20495" grpId="0" animBg="1"/>
      <p:bldP spid="20496" grpId="0" animBg="1"/>
      <p:bldP spid="20497" grpId="0" animBg="1"/>
      <p:bldP spid="20498" grpId="0" animBg="1"/>
      <p:bldP spid="20499" grpId="0" animBg="1"/>
      <p:bldP spid="20500" grpId="0" animBg="1"/>
      <p:bldP spid="20501" grpId="0" animBg="1"/>
      <p:bldP spid="20502" grpId="0" animBg="1"/>
      <p:bldP spid="2050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981200"/>
            <a:ext cx="9525000" cy="13843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8000" smtClean="0"/>
              <a:t>Игра </a:t>
            </a:r>
            <a:br>
              <a:rPr lang="ru-RU" sz="8000" smtClean="0"/>
            </a:br>
            <a:r>
              <a:rPr lang="ru-RU" sz="8000" smtClean="0">
                <a:latin typeface="Metropol Di" pitchFamily="82" charset="0"/>
              </a:rPr>
              <a:t>«приготовь сам»</a:t>
            </a:r>
          </a:p>
        </p:txBody>
      </p:sp>
    </p:spTree>
    <p:extLst>
      <p:ext uri="{BB962C8B-B14F-4D97-AF65-F5344CB8AC3E}">
        <p14:creationId xmlns:p14="http://schemas.microsoft.com/office/powerpoint/2010/main" val="350088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04800"/>
            <a:ext cx="7848600" cy="57150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3600" b="1" smtClean="0"/>
              <a:t>«Кто шагает с рюкзаком?</a:t>
            </a:r>
          </a:p>
          <a:p>
            <a:pPr eaLnBrk="1" hangingPunct="1">
              <a:buFontTx/>
              <a:buNone/>
              <a:defRPr/>
            </a:pPr>
            <a:r>
              <a:rPr lang="ru-RU" sz="3600" b="1" smtClean="0"/>
              <a:t>Мы, туристы!</a:t>
            </a:r>
          </a:p>
          <a:p>
            <a:pPr eaLnBrk="1" hangingPunct="1">
              <a:buFontTx/>
              <a:buNone/>
              <a:defRPr/>
            </a:pPr>
            <a:r>
              <a:rPr lang="ru-RU" sz="3600" b="1" smtClean="0"/>
              <a:t>Кто со сказкой не знаком?</a:t>
            </a:r>
          </a:p>
          <a:p>
            <a:pPr eaLnBrk="1" hangingPunct="1">
              <a:buFontTx/>
              <a:buNone/>
              <a:defRPr/>
            </a:pPr>
            <a:r>
              <a:rPr lang="ru-RU" sz="3600" b="1" smtClean="0"/>
              <a:t>Мы, туристы!</a:t>
            </a:r>
          </a:p>
          <a:p>
            <a:pPr eaLnBrk="1" hangingPunct="1">
              <a:buFontTx/>
              <a:buNone/>
              <a:defRPr/>
            </a:pPr>
            <a:r>
              <a:rPr lang="ru-RU" sz="3600" b="1" smtClean="0"/>
              <a:t>Нас вперёд ведут дороги.</a:t>
            </a:r>
          </a:p>
          <a:p>
            <a:pPr eaLnBrk="1" hangingPunct="1">
              <a:buFontTx/>
              <a:buNone/>
              <a:defRPr/>
            </a:pPr>
            <a:r>
              <a:rPr lang="ru-RU" sz="3600" b="1" smtClean="0"/>
              <a:t>Наш девиз: «Всегда вперёд!»</a:t>
            </a:r>
          </a:p>
          <a:p>
            <a:pPr eaLnBrk="1" hangingPunct="1">
              <a:buFontTx/>
              <a:buNone/>
              <a:defRPr/>
            </a:pPr>
            <a:r>
              <a:rPr lang="ru-RU" sz="3600" b="1" smtClean="0"/>
              <a:t>Наши лучшие предлоги:</a:t>
            </a:r>
          </a:p>
          <a:p>
            <a:pPr eaLnBrk="1" hangingPunct="1">
              <a:buFontTx/>
              <a:buNone/>
              <a:defRPr/>
            </a:pPr>
            <a:r>
              <a:rPr lang="ru-RU" sz="3600" b="1" smtClean="0"/>
              <a:t>Через, сквозь и поперёк»</a:t>
            </a:r>
          </a:p>
        </p:txBody>
      </p:sp>
    </p:spTree>
    <p:extLst>
      <p:ext uri="{BB962C8B-B14F-4D97-AF65-F5344CB8AC3E}">
        <p14:creationId xmlns:p14="http://schemas.microsoft.com/office/powerpoint/2010/main" val="286722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0243" name="Picture 4" descr="Рисунок1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381000"/>
            <a:ext cx="8458200" cy="6194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147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1267" name="Picture 4" descr="Рисунок1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304800"/>
            <a:ext cx="8534400" cy="6400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86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</Words>
  <Application>Microsoft Office PowerPoint</Application>
  <PresentationFormat>Экран (4:3)</PresentationFormat>
  <Paragraphs>40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Океан</vt:lpstr>
      <vt:lpstr>      Внеклассное мероприятие по географии  с туристcко-краеведческой направленностью </vt:lpstr>
      <vt:lpstr>Презентация PowerPoint</vt:lpstr>
      <vt:lpstr>Игра «Трансформер»</vt:lpstr>
      <vt:lpstr>Игра  «Собери рюкзачок»</vt:lpstr>
      <vt:lpstr>Презентация PowerPoint</vt:lpstr>
      <vt:lpstr>Игра  «приготовь сам»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Внеклассное мероприятие по географии  с туристcко-краеведческой направленностью </dc:title>
  <dc:creator>Ecologika2</dc:creator>
  <cp:lastModifiedBy>Ecologika</cp:lastModifiedBy>
  <cp:revision>1</cp:revision>
  <dcterms:created xsi:type="dcterms:W3CDTF">2015-01-14T10:21:07Z</dcterms:created>
  <dcterms:modified xsi:type="dcterms:W3CDTF">2015-01-14T13:44:39Z</dcterms:modified>
</cp:coreProperties>
</file>