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159B63-CACC-4642-9DD8-C73FF717FA82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A5DE1-EFE6-4475-A6FC-C80BD3443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898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7996BCF-F1BC-43E1-9AF6-48A2E0BA13D5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1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027DDAF-EC12-465A-B5BF-B0EFEC602DA0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2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9B2B30C-FD8A-422F-8C5C-FC8EC91B66B4}" type="slidenum">
              <a:rPr lang="ru-RU" i="0">
                <a:solidFill>
                  <a:prstClr val="black"/>
                </a:solidFill>
                <a:latin typeface="Arial" charset="0"/>
              </a:rPr>
              <a:pPr eaLnBrk="1" hangingPunct="1"/>
              <a:t>3</a:t>
            </a:fld>
            <a:endParaRPr lang="ru-RU" i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15120938 h 1912"/>
              <a:gd name="T4" fmla="*/ 0 w 1588"/>
              <a:gd name="T5" fmla="*/ 15120938 h 1912"/>
              <a:gd name="T6" fmla="*/ 0 w 1588"/>
              <a:gd name="T7" fmla="*/ 151209375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i="1" smtClean="0">
              <a:solidFill>
                <a:srgbClr val="FFFFFF"/>
              </a:solidFill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CCA79-3CF8-4D6A-AD5B-F94A3BB61F3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940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7E16D-48FE-4B2B-BA4D-558BA377F66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87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E51F2-FA7B-4D4E-A0A8-8F20B2E9051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360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24734-7FEC-4787-AE90-FB77D46B553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209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6128F-BF5F-4344-B153-4CB1AF1452C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715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0A9C6-8100-4F95-B875-01CCF1413B8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683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C489D-5BF4-4895-86E7-28B9C2A1757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231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75890-6103-4D82-A8F4-0712D99018D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225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04A70-79FD-4581-BE96-884D11E5880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082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B2E60-F6F0-40BB-93B8-89EF8F84725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297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1FDC9-8C9A-40EF-9090-92050AE39D2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040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4243E-FCB9-48CD-8C72-8B4E5BD0B98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520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A2DA6-3B90-44E0-B163-DC2347D2299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632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DAE358-3014-473E-B484-0671DD80CEDF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82159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076" name="Picture 5" descr="38043906_1231751563_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79375"/>
            <a:ext cx="7848600" cy="670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564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4099" name="Picture 4" descr="Рисунок1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304800"/>
            <a:ext cx="8229600" cy="6172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66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5124" name="Picture 7" descr="romashk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50"/>
          <a:stretch>
            <a:fillRect/>
          </a:stretch>
        </p:blipFill>
        <p:spPr bwMode="auto">
          <a:xfrm>
            <a:off x="762000" y="195263"/>
            <a:ext cx="7543800" cy="649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564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Экран (4:3)</PresentationFormat>
  <Paragraphs>3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Океан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Ecologika2</dc:creator>
  <cp:lastModifiedBy>Ecologika</cp:lastModifiedBy>
  <cp:revision>1</cp:revision>
  <dcterms:created xsi:type="dcterms:W3CDTF">2015-01-14T10:21:07Z</dcterms:created>
  <dcterms:modified xsi:type="dcterms:W3CDTF">2015-01-14T13:52:20Z</dcterms:modified>
</cp:coreProperties>
</file>