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FE663-2BE2-4035-9DB3-091C30047847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FCEAD-E3A3-43F5-AD89-D35D3515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28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48B7E9D-3E4E-46F7-8D19-DBF71018FCA1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095E0B9-8EA6-418B-966E-1A37C65DBD76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FDE9C55-7FA0-4FDD-A997-CF6902BD1EED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CA79-3CF8-4D6A-AD5B-F94A3BB61F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7E16D-48FE-4B2B-BA4D-558BA377F66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08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51F2-FA7B-4D4E-A0A8-8F20B2E9051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36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24734-7FEC-4787-AE90-FB77D46B55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99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28F-BF5F-4344-B153-4CB1AF1452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6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0A9C6-8100-4F95-B875-01CCF1413B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489D-5BF4-4895-86E7-28B9C2A17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12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5890-6103-4D82-A8F4-0712D99018D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6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A70-79FD-4581-BE96-884D11E5880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29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B2E60-F6F0-40BB-93B8-89EF8F84725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18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FDC9-8C9A-40EF-9090-92050AE39D2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0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4243E-FCB9-48CD-8C72-8B4E5BD0B98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99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A2DA6-3B90-44E0-B163-DC2347D2299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8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AE358-3014-473E-B484-0671DD80CEDF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3687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296400" cy="9271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smtClean="0"/>
              <a:t>Условные топографические знаки</a:t>
            </a:r>
          </a:p>
        </p:txBody>
      </p:sp>
      <p:pic>
        <p:nvPicPr>
          <p:cNvPr id="44045" name="Picture 13" descr="Копия (4) img46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4724400" cy="2895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50" name="Picture 18" descr="Копия (68) img46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066800"/>
            <a:ext cx="4343400" cy="2895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52" name="Picture 20" descr="Копия (2) Копия img46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130675"/>
            <a:ext cx="4724400" cy="272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54" name="Picture 22" descr="Копия (52) img46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4114800"/>
            <a:ext cx="4343400" cy="272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63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Rectangle 10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1753" name="Picture 9" descr="img0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52400"/>
            <a:ext cx="8991600" cy="5737225"/>
          </a:xfrm>
        </p:spPr>
      </p:pic>
      <p:pic>
        <p:nvPicPr>
          <p:cNvPr id="31758" name="Picture 14" descr="img0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3" r="11330"/>
          <a:stretch>
            <a:fillRect/>
          </a:stretch>
        </p:blipFill>
        <p:spPr>
          <a:xfrm>
            <a:off x="152400" y="152400"/>
            <a:ext cx="8991600" cy="5994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9" name="Picture 15" descr="img0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28600"/>
            <a:ext cx="8839200" cy="563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0" name="Picture 16" descr="img38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0"/>
            <a:ext cx="6553200" cy="6629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30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img182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52400"/>
            <a:ext cx="8686800" cy="6269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05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4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Океан</vt:lpstr>
      <vt:lpstr>Условные топографические знаки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Условные топографические знаки</dc:title>
  <dc:creator>Ecologika2</dc:creator>
  <cp:lastModifiedBy>Ecologika</cp:lastModifiedBy>
  <cp:revision>1</cp:revision>
  <dcterms:created xsi:type="dcterms:W3CDTF">2015-01-14T10:21:07Z</dcterms:created>
  <dcterms:modified xsi:type="dcterms:W3CDTF">2015-01-14T13:53:47Z</dcterms:modified>
</cp:coreProperties>
</file>