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5F986-FCA4-462E-B0D8-C619773C92B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DCC59-77BF-4D0E-80D8-3650DADEA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9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FAEA70D-5CA3-45FF-AEF9-6D9400C4CE0C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CA79-3CF8-4D6A-AD5B-F94A3BB61F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37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7E16D-48FE-4B2B-BA4D-558BA377F6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7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51F2-FA7B-4D4E-A0A8-8F20B2E90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37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734-7FEC-4787-AE90-FB77D46B55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75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28F-BF5F-4344-B153-4CB1AF1452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0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A9C6-8100-4F95-B875-01CCF1413B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1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489D-5BF4-4895-86E7-28B9C2A17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6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5890-6103-4D82-A8F4-0712D99018D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7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A70-79FD-4581-BE96-884D11E5880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4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2E60-F6F0-40BB-93B8-89EF8F8472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1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FDC9-8C9A-40EF-9090-92050AE39D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34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43E-FCB9-48CD-8C72-8B4E5BD0B9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2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A2DA6-3B90-44E0-B163-DC2347D2299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2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AE358-3014-473E-B484-0671DD80CED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633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img183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50800"/>
            <a:ext cx="8610600" cy="6716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94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Океан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Ecologika2</dc:creator>
  <cp:lastModifiedBy>Ecologika</cp:lastModifiedBy>
  <cp:revision>1</cp:revision>
  <dcterms:created xsi:type="dcterms:W3CDTF">2015-01-14T10:21:07Z</dcterms:created>
  <dcterms:modified xsi:type="dcterms:W3CDTF">2015-01-14T13:58:05Z</dcterms:modified>
</cp:coreProperties>
</file>