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738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26441-683C-43C4-AA2C-C2E9C3A8830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8B2A-2573-48E7-ADE7-07FA410850C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3860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26441-683C-43C4-AA2C-C2E9C3A8830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8B2A-2573-48E7-ADE7-07FA4108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097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26441-683C-43C4-AA2C-C2E9C3A8830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8B2A-2573-48E7-ADE7-07FA4108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5971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26441-683C-43C4-AA2C-C2E9C3A8830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8B2A-2573-48E7-ADE7-07FA410850C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12825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26441-683C-43C4-AA2C-C2E9C3A8830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8B2A-2573-48E7-ADE7-07FA4108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2825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26441-683C-43C4-AA2C-C2E9C3A8830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8B2A-2573-48E7-ADE7-07FA410850C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53056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26441-683C-43C4-AA2C-C2E9C3A8830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8B2A-2573-48E7-ADE7-07FA4108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26441-683C-43C4-AA2C-C2E9C3A8830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8B2A-2573-48E7-ADE7-07FA4108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6395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26441-683C-43C4-AA2C-C2E9C3A8830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8B2A-2573-48E7-ADE7-07FA4108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506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26441-683C-43C4-AA2C-C2E9C3A8830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8B2A-2573-48E7-ADE7-07FA4108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572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26441-683C-43C4-AA2C-C2E9C3A8830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8B2A-2573-48E7-ADE7-07FA4108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316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26441-683C-43C4-AA2C-C2E9C3A8830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8B2A-2573-48E7-ADE7-07FA4108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632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26441-683C-43C4-AA2C-C2E9C3A8830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8B2A-2573-48E7-ADE7-07FA4108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730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26441-683C-43C4-AA2C-C2E9C3A8830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8B2A-2573-48E7-ADE7-07FA4108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688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26441-683C-43C4-AA2C-C2E9C3A8830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8B2A-2573-48E7-ADE7-07FA4108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343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26441-683C-43C4-AA2C-C2E9C3A8830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8B2A-2573-48E7-ADE7-07FA4108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328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26441-683C-43C4-AA2C-C2E9C3A8830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8B2A-2573-48E7-ADE7-07FA4108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0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6626441-683C-43C4-AA2C-C2E9C3A8830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C178B2A-2573-48E7-ADE7-07FA4108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6558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  <p:sldLayoutId id="214748383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</a:t>
            </a:r>
            <a:endParaRPr lang="ru-RU" sz="8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6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«ДА или НЕТ»</a:t>
            </a:r>
            <a:endParaRPr lang="ru-RU" sz="6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784460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2379" y="4746639"/>
            <a:ext cx="8534400" cy="1507067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Достаем ли сапоги?</a:t>
            </a:r>
            <a:endParaRPr lang="ru-RU" b="1" i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166" y="142430"/>
            <a:ext cx="4454491" cy="445449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59179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286555"/>
            <a:ext cx="10018713" cy="1752599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Осенью цветы цветут?</a:t>
            </a:r>
            <a:endParaRPr lang="ru-RU" b="1" i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917" y="1694993"/>
            <a:ext cx="6307410" cy="4730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500882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2398" y="4886577"/>
            <a:ext cx="8534400" cy="1507067"/>
          </a:xfrm>
        </p:spPr>
        <p:txBody>
          <a:bodyPr/>
          <a:lstStyle/>
          <a:p>
            <a:r>
              <a:rPr lang="ru-RU" b="1" i="1" dirty="0" smtClean="0"/>
              <a:t>Осенью грибы растут?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904" y="685800"/>
            <a:ext cx="4867018" cy="36147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964635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057" y="4989608"/>
            <a:ext cx="8534400" cy="1507067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Тучки солнце закрывают?</a:t>
            </a:r>
            <a:endParaRPr lang="ru-RU" b="1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426" y="485846"/>
            <a:ext cx="6766215" cy="4503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18831553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3746" y="5195670"/>
            <a:ext cx="8534400" cy="1507067"/>
          </a:xfrm>
        </p:spPr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 а птицы гнёзда вьют? 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36" y="437881"/>
            <a:ext cx="7054179" cy="4926169"/>
          </a:xfrm>
        </p:spPr>
      </p:pic>
    </p:spTree>
    <p:extLst>
      <p:ext uri="{BB962C8B-B14F-4D97-AF65-F5344CB8AC3E}">
        <p14:creationId xmlns:p14="http://schemas.microsoft.com/office/powerpoint/2010/main" val="687269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pattern="recta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0489" y="2066940"/>
            <a:ext cx="7635541" cy="1043100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букашки прилетают?</a:t>
            </a:r>
            <a:endParaRPr lang="ru-RU" b="1" i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59" y="966507"/>
            <a:ext cx="4879495" cy="4879495"/>
          </a:xfrm>
        </p:spPr>
      </p:pic>
    </p:spTree>
    <p:extLst>
      <p:ext uri="{BB962C8B-B14F-4D97-AF65-F5344CB8AC3E}">
        <p14:creationId xmlns:p14="http://schemas.microsoft.com/office/powerpoint/2010/main" val="246694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 dir="vert"/>
      </p:transition>
    </mc:Choice>
    <mc:Fallback>
      <p:transition spd="slow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Урожай все собирают?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38" r="23938"/>
          <a:stretch>
            <a:fillRect/>
          </a:stretch>
        </p:blipFill>
        <p:spPr>
          <a:xfrm>
            <a:off x="345068" y="514848"/>
            <a:ext cx="4085264" cy="56927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5048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Птичьи стаи улетают? </a:t>
            </a:r>
            <a:endParaRPr lang="ru-RU" sz="4000" b="1" i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032" y="253513"/>
            <a:ext cx="5775092" cy="43368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59850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Часто-часто льют дожди?</a:t>
            </a:r>
            <a:endParaRPr lang="ru-RU" b="1" i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145" y="209899"/>
            <a:ext cx="5167088" cy="3881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10295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52</TotalTime>
  <Words>44</Words>
  <Application>Microsoft Office PowerPoint</Application>
  <PresentationFormat>Широкоэкранный</PresentationFormat>
  <Paragraphs>11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Century Gothic</vt:lpstr>
      <vt:lpstr>Wingdings 3</vt:lpstr>
      <vt:lpstr>Сектор</vt:lpstr>
      <vt:lpstr>ИГРА</vt:lpstr>
      <vt:lpstr>Осенью цветы цветут?</vt:lpstr>
      <vt:lpstr>Осенью грибы растут?</vt:lpstr>
      <vt:lpstr>Тучки солнце закрывают?</vt:lpstr>
      <vt:lpstr>Ну а птицы гнёзда вьют? </vt:lpstr>
      <vt:lpstr>А букашки прилетают?</vt:lpstr>
      <vt:lpstr>Урожай все собирают?</vt:lpstr>
      <vt:lpstr>Птичьи стаи улетают? </vt:lpstr>
      <vt:lpstr>Часто-часто льют дожди?</vt:lpstr>
      <vt:lpstr>Достаем ли сапоги?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</dc:title>
  <dc:creator>пользователь</dc:creator>
  <cp:lastModifiedBy>пользователь</cp:lastModifiedBy>
  <cp:revision>7</cp:revision>
  <dcterms:created xsi:type="dcterms:W3CDTF">2014-10-28T18:45:15Z</dcterms:created>
  <dcterms:modified xsi:type="dcterms:W3CDTF">2014-10-28T19:37:40Z</dcterms:modified>
</cp:coreProperties>
</file>