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34577" autoAdjust="0"/>
    <p:restoredTop sz="86377" autoAdjust="0"/>
  </p:normalViewPr>
  <p:slideViewPr>
    <p:cSldViewPr>
      <p:cViewPr varScale="1">
        <p:scale>
          <a:sx n="74" d="100"/>
          <a:sy n="74" d="100"/>
        </p:scale>
        <p:origin x="-864" y="-90"/>
      </p:cViewPr>
      <p:guideLst>
        <p:guide orient="horz" pos="2160"/>
        <p:guide pos="2880"/>
      </p:guideLst>
    </p:cSldViewPr>
  </p:slideViewPr>
  <p:outlineViewPr>
    <p:cViewPr>
      <p:scale>
        <a:sx n="33" d="100"/>
        <a:sy n="33" d="100"/>
      </p:scale>
      <p:origin x="204"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5AE2BDDD-FCD7-4CD6-820F-8071C2BA01F4}" type="datetimeFigureOut">
              <a:rPr lang="ru-RU" smtClean="0"/>
              <a:pPr/>
              <a:t>10.12.2014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2D751190-0AF3-4468-8743-95C22974B138}"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AE2BDDD-FCD7-4CD6-820F-8071C2BA01F4}" type="datetimeFigureOut">
              <a:rPr lang="ru-RU" smtClean="0"/>
              <a:pPr/>
              <a:t>10.12.2014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2D751190-0AF3-4468-8743-95C22974B13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AE2BDDD-FCD7-4CD6-820F-8071C2BA01F4}" type="datetimeFigureOut">
              <a:rPr lang="ru-RU" smtClean="0"/>
              <a:pPr/>
              <a:t>10.12.2014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2D751190-0AF3-4468-8743-95C22974B13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AE2BDDD-FCD7-4CD6-820F-8071C2BA01F4}" type="datetimeFigureOut">
              <a:rPr lang="ru-RU" smtClean="0"/>
              <a:pPr/>
              <a:t>10.12.2014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2D751190-0AF3-4468-8743-95C22974B13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5AE2BDDD-FCD7-4CD6-820F-8071C2BA01F4}" type="datetimeFigureOut">
              <a:rPr lang="ru-RU" smtClean="0"/>
              <a:pPr/>
              <a:t>10.12.2014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2D751190-0AF3-4468-8743-95C22974B138}"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5AE2BDDD-FCD7-4CD6-820F-8071C2BA01F4}" type="datetimeFigureOut">
              <a:rPr lang="ru-RU" smtClean="0"/>
              <a:pPr/>
              <a:t>10.12.2014</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2D751190-0AF3-4468-8743-95C22974B13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5AE2BDDD-FCD7-4CD6-820F-8071C2BA01F4}" type="datetimeFigureOut">
              <a:rPr lang="ru-RU" smtClean="0"/>
              <a:pPr/>
              <a:t>10.12.2014</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2D751190-0AF3-4468-8743-95C22974B138}"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5AE2BDDD-FCD7-4CD6-820F-8071C2BA01F4}" type="datetimeFigureOut">
              <a:rPr lang="ru-RU" smtClean="0"/>
              <a:pPr/>
              <a:t>10.12.2014</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2D751190-0AF3-4468-8743-95C22974B13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AE2BDDD-FCD7-4CD6-820F-8071C2BA01F4}" type="datetimeFigureOut">
              <a:rPr lang="ru-RU" smtClean="0"/>
              <a:pPr/>
              <a:t>10.12.2014</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2D751190-0AF3-4468-8743-95C22974B13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AE2BDDD-FCD7-4CD6-820F-8071C2BA01F4}" type="datetimeFigureOut">
              <a:rPr lang="ru-RU" smtClean="0"/>
              <a:pPr/>
              <a:t>10.12.2014</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2D751190-0AF3-4468-8743-95C22974B138}"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AE2BDDD-FCD7-4CD6-820F-8071C2BA01F4}" type="datetimeFigureOut">
              <a:rPr lang="ru-RU" smtClean="0"/>
              <a:pPr/>
              <a:t>10.12.2014</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2D751190-0AF3-4468-8743-95C22974B138}"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AE2BDDD-FCD7-4CD6-820F-8071C2BA01F4}" type="datetimeFigureOut">
              <a:rPr lang="ru-RU" smtClean="0"/>
              <a:pPr/>
              <a:t>10.12.2014</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D751190-0AF3-4468-8743-95C22974B138}" type="slidenum">
              <a:rPr lang="ru-RU" smtClean="0"/>
              <a:pPr/>
              <a:t>‹#›</a:t>
            </a:fld>
            <a:endParaRPr lang="ru-RU"/>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4.xml"/><Relationship Id="rId4" Type="http://schemas.openxmlformats.org/officeDocument/2006/relationships/image" Target="../media/image3.jpeg"/></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3" Type="http://schemas.openxmlformats.org/officeDocument/2006/relationships/hyperlink" Target="http://www.google.ru/url?sa=i&amp;rct=j&amp;q=&amp;esrc=s&amp;source=images&amp;cd=&amp;cad=rja&amp;uact=8&amp;ved=0CAcQjRw&amp;url=http://www.usgs.gov/blogs/features/usgs_top_story/does-solar-activity-cause-earthquakes/&amp;ei=Ty-HVLaYKIv8ywPTqoLoDg&amp;bvm=bv.81449611,d.bGQ&amp;psig=AFQjCNGlvh8K8dHMbjGVpoJxh56-OcbFAA&amp;ust=1418231993866723" TargetMode="External"/><Relationship Id="rId2" Type="http://schemas.openxmlformats.org/officeDocument/2006/relationships/hyperlink" Target="http://www.google.ru/url?sa=i&amp;rct=j&amp;q=&amp;esrc=s&amp;source=images&amp;cd=&amp;cad=rja&amp;uact=8&amp;ved=0CAcQjRw&amp;url=http://blog-astrologa.com/planety/zemlya.html&amp;ei=1S6HVK26DKbNygPJ5YKwDA&amp;bvm=bv.81449611,d.bGQ&amp;psig=AFQjCNGD331FJiipkc_nVnr1TAfQXpFbPg&amp;ust=1418231790505672" TargetMode="External"/><Relationship Id="rId1" Type="http://schemas.openxmlformats.org/officeDocument/2006/relationships/slideLayout" Target="../slideLayouts/slideLayout9.xml"/><Relationship Id="rId4" Type="http://schemas.openxmlformats.org/officeDocument/2006/relationships/image" Target="../media/image5.jpeg"/></Relationships>
</file>

<file path=ppt/slides/_rels/slide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r>
              <a:rPr lang="en-US" dirty="0" smtClean="0"/>
              <a:t>Project of English</a:t>
            </a:r>
            <a:endParaRPr lang="ru-RU" dirty="0"/>
          </a:p>
        </p:txBody>
      </p:sp>
      <p:sp>
        <p:nvSpPr>
          <p:cNvPr id="3" name="Подзаголовок 2"/>
          <p:cNvSpPr>
            <a:spLocks noGrp="1"/>
          </p:cNvSpPr>
          <p:nvPr>
            <p:ph type="subTitle" idx="1"/>
          </p:nvPr>
        </p:nvSpPr>
        <p:spPr>
          <a:xfrm>
            <a:off x="1371600" y="3861048"/>
            <a:ext cx="6400800" cy="1512168"/>
          </a:xfrm>
        </p:spPr>
        <p:txBody>
          <a:bodyPr/>
          <a:lstStyle/>
          <a:p>
            <a:r>
              <a:rPr lang="ru-RU" dirty="0" smtClean="0"/>
              <a:t>«</a:t>
            </a:r>
            <a:r>
              <a:rPr lang="en-US" dirty="0" smtClean="0"/>
              <a:t>Air pollution</a:t>
            </a:r>
            <a:r>
              <a:rPr lang="ru-RU" dirty="0" smtClean="0"/>
              <a:t>»</a:t>
            </a:r>
            <a:endParaRPr lang="ru-RU"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en-US" sz="2000" dirty="0" smtClean="0"/>
              <a:t>About  air. Air is mixed of  nitrogen </a:t>
            </a:r>
            <a:r>
              <a:rPr lang="ru-RU" sz="2000" dirty="0" smtClean="0"/>
              <a:t>(</a:t>
            </a:r>
            <a:r>
              <a:rPr lang="en-US" sz="2000" dirty="0" smtClean="0"/>
              <a:t>N</a:t>
            </a:r>
            <a:r>
              <a:rPr lang="ru-RU" sz="2000" dirty="0" smtClean="0"/>
              <a:t>)</a:t>
            </a:r>
            <a:r>
              <a:rPr lang="en-US" sz="2000" dirty="0" smtClean="0"/>
              <a:t> and oxygen (O)</a:t>
            </a:r>
            <a:r>
              <a:rPr lang="ru-RU" sz="2000" dirty="0" smtClean="0"/>
              <a:t>. </a:t>
            </a:r>
            <a:r>
              <a:rPr lang="en-US" sz="2000" dirty="0" smtClean="0"/>
              <a:t>In percentage ratio oxygen-21%</a:t>
            </a:r>
            <a:r>
              <a:rPr lang="ru-RU" sz="2000" dirty="0" smtClean="0"/>
              <a:t>,</a:t>
            </a:r>
            <a:r>
              <a:rPr lang="en-US" sz="2000" dirty="0" smtClean="0"/>
              <a:t>nitrogen-78%</a:t>
            </a:r>
            <a:r>
              <a:rPr lang="ru-RU" sz="2000" dirty="0" smtClean="0"/>
              <a:t>,</a:t>
            </a:r>
            <a:r>
              <a:rPr lang="en-US" sz="2000" dirty="0" smtClean="0"/>
              <a:t> </a:t>
            </a:r>
            <a:r>
              <a:rPr lang="en-US" sz="2000" dirty="0" smtClean="0"/>
              <a:t>other substances-1%</a:t>
            </a:r>
            <a:r>
              <a:rPr lang="ru-RU" sz="2000" dirty="0" smtClean="0"/>
              <a:t>.</a:t>
            </a:r>
            <a:endParaRPr lang="ru-RU" sz="2000" dirty="0"/>
          </a:p>
        </p:txBody>
      </p:sp>
      <p:pic>
        <p:nvPicPr>
          <p:cNvPr id="5" name="Содержимое 4" descr="Kislorod.jpg"/>
          <p:cNvPicPr>
            <a:picLocks noGrp="1" noChangeAspect="1"/>
          </p:cNvPicPr>
          <p:nvPr>
            <p:ph sz="half" idx="1"/>
          </p:nvPr>
        </p:nvPicPr>
        <p:blipFill>
          <a:blip r:embed="rId2" cstate="print"/>
          <a:stretch>
            <a:fillRect/>
          </a:stretch>
        </p:blipFill>
        <p:spPr>
          <a:xfrm>
            <a:off x="179512" y="1268760"/>
            <a:ext cx="2088232" cy="2664295"/>
          </a:xfrm>
        </p:spPr>
      </p:pic>
      <p:pic>
        <p:nvPicPr>
          <p:cNvPr id="1026" name="Picture 2" descr="Elements of the fifth group Timeline"/>
          <p:cNvPicPr>
            <a:picLocks noChangeAspect="1" noChangeArrowheads="1"/>
          </p:cNvPicPr>
          <p:nvPr/>
        </p:nvPicPr>
        <p:blipFill>
          <a:blip r:embed="rId3" cstate="print"/>
          <a:srcRect/>
          <a:stretch>
            <a:fillRect/>
          </a:stretch>
        </p:blipFill>
        <p:spPr bwMode="auto">
          <a:xfrm>
            <a:off x="323528" y="4365104"/>
            <a:ext cx="1800200" cy="1971675"/>
          </a:xfrm>
          <a:prstGeom prst="rect">
            <a:avLst/>
          </a:prstGeom>
          <a:noFill/>
        </p:spPr>
      </p:pic>
      <p:pic>
        <p:nvPicPr>
          <p:cNvPr id="1028" name="Picture 4" descr="Привет.ру - Почта"/>
          <p:cNvPicPr>
            <a:picLocks noGrp="1" noChangeAspect="1" noChangeArrowheads="1"/>
          </p:cNvPicPr>
          <p:nvPr>
            <p:ph sz="half" idx="2"/>
          </p:nvPr>
        </p:nvPicPr>
        <p:blipFill>
          <a:blip r:embed="rId4" cstate="print"/>
          <a:srcRect/>
          <a:stretch>
            <a:fillRect/>
          </a:stretch>
        </p:blipFill>
        <p:spPr bwMode="auto">
          <a:xfrm>
            <a:off x="3131840" y="2131994"/>
            <a:ext cx="5472608" cy="4033309"/>
          </a:xfrm>
          <a:prstGeom prst="rect">
            <a:avLst/>
          </a:prstGeom>
          <a:noFill/>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en-US" sz="2800" dirty="0" smtClean="0"/>
              <a:t>The accident in the USA</a:t>
            </a:r>
            <a:endParaRPr lang="ru-RU" sz="2800" dirty="0"/>
          </a:p>
        </p:txBody>
      </p:sp>
      <p:sp>
        <p:nvSpPr>
          <p:cNvPr id="4" name="Текст 3"/>
          <p:cNvSpPr>
            <a:spLocks noGrp="1"/>
          </p:cNvSpPr>
          <p:nvPr>
            <p:ph type="body" sz="half" idx="2"/>
          </p:nvPr>
        </p:nvSpPr>
        <p:spPr/>
        <p:txBody>
          <a:bodyPr>
            <a:noAutofit/>
          </a:bodyPr>
          <a:lstStyle/>
          <a:p>
            <a:r>
              <a:rPr lang="en-US" sz="2400" dirty="0" smtClean="0"/>
              <a:t>When the Americans decided to clean up the Statue of Liberty in 1986</a:t>
            </a:r>
            <a:r>
              <a:rPr lang="ru-RU" sz="2400" dirty="0" smtClean="0"/>
              <a:t>. </a:t>
            </a:r>
            <a:r>
              <a:rPr lang="en-US" sz="2400" dirty="0" smtClean="0"/>
              <a:t>The first thing they had to do was to make a hole in her nose and take away the acid  rain that had collected inside</a:t>
            </a:r>
            <a:r>
              <a:rPr lang="ru-RU" sz="2400" dirty="0" smtClean="0"/>
              <a:t>.</a:t>
            </a:r>
            <a:r>
              <a:rPr lang="en-US" sz="2400" dirty="0" smtClean="0"/>
              <a:t> The polluted air of New York had mixed with the rain and damaged the </a:t>
            </a:r>
            <a:r>
              <a:rPr lang="en-US" sz="2400" dirty="0" err="1" smtClean="0"/>
              <a:t>Statye</a:t>
            </a:r>
            <a:r>
              <a:rPr lang="en-US" sz="2400" dirty="0" smtClean="0"/>
              <a:t> badly</a:t>
            </a:r>
            <a:endParaRPr lang="ru-RU" sz="2400" dirty="0"/>
          </a:p>
        </p:txBody>
      </p:sp>
      <p:pic>
        <p:nvPicPr>
          <p:cNvPr id="16386" name="Picture 2" descr="30 New York photos inspiration photos"/>
          <p:cNvPicPr>
            <a:picLocks noGrp="1" noChangeAspect="1" noChangeArrowheads="1"/>
          </p:cNvPicPr>
          <p:nvPr>
            <p:ph idx="1"/>
          </p:nvPr>
        </p:nvPicPr>
        <p:blipFill>
          <a:blip r:embed="rId2" cstate="print"/>
          <a:srcRect/>
          <a:stretch>
            <a:fillRect/>
          </a:stretch>
        </p:blipFill>
        <p:spPr bwMode="auto">
          <a:xfrm>
            <a:off x="3563888" y="620688"/>
            <a:ext cx="5111750" cy="4824536"/>
          </a:xfrm>
          <a:prstGeom prst="rect">
            <a:avLst/>
          </a:prstGeom>
          <a:noFill/>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3573016"/>
            <a:ext cx="5486400" cy="720080"/>
          </a:xfrm>
        </p:spPr>
        <p:txBody>
          <a:bodyPr>
            <a:noAutofit/>
          </a:bodyPr>
          <a:lstStyle/>
          <a:p>
            <a:r>
              <a:rPr lang="en-US" sz="4000" dirty="0" smtClean="0"/>
              <a:t>Ultraviolet radiation</a:t>
            </a:r>
            <a:endParaRPr lang="ru-RU" sz="4000" dirty="0"/>
          </a:p>
        </p:txBody>
      </p:sp>
      <p:sp>
        <p:nvSpPr>
          <p:cNvPr id="4" name="Текст 3"/>
          <p:cNvSpPr>
            <a:spLocks noGrp="1"/>
          </p:cNvSpPr>
          <p:nvPr>
            <p:ph type="body" sz="half" idx="2"/>
          </p:nvPr>
        </p:nvSpPr>
        <p:spPr>
          <a:xfrm>
            <a:off x="1763688" y="4365104"/>
            <a:ext cx="5486400" cy="1656184"/>
          </a:xfrm>
        </p:spPr>
        <p:txBody>
          <a:bodyPr>
            <a:noAutofit/>
          </a:bodyPr>
          <a:lstStyle/>
          <a:p>
            <a:r>
              <a:rPr lang="en-US" sz="1800" dirty="0" smtClean="0"/>
              <a:t>More and mare often people are told not to be in direct sunlight</a:t>
            </a:r>
            <a:r>
              <a:rPr lang="ru-RU" sz="1800" dirty="0" smtClean="0"/>
              <a:t>,</a:t>
            </a:r>
            <a:r>
              <a:rPr lang="en-US" sz="1800" dirty="0" smtClean="0"/>
              <a:t> because ultraviolet radiation from the sun can cause skin cancer. Normally the ozone layer in the atmosphere protects us from such radiation? But if there are holes in the ozone layer ultraviolet radiation can get to the earth. Many  scientist think that these holes are the result of air pollution.</a:t>
            </a:r>
            <a:endParaRPr lang="ru-RU" sz="1800" dirty="0"/>
          </a:p>
        </p:txBody>
      </p:sp>
      <p:sp>
        <p:nvSpPr>
          <p:cNvPr id="17410" name="AutoShape 2" descr="data:image/jpeg;base64,/9j/4AAQSkZJRgABAQAAAQABAAD/2wCEAAkGBxQSEhUUExQUFhQVGBcXFBgXFxUXFBYXFBgXFxQUFxQYHCggGBolHBcVITEhJSkrLi4uFx8zODMsNygtLisBCgoKDg0OGxAQGy8mICUsLCwyNCwsLC8sLCwsLCwsLCwsLCwsLCwsLCwsLCwsLCwsNCwsLCwsLCwsLCwsLCwsLP/AABEIALIBGwMBIgACEQEDEQH/xAAcAAACAgMBAQAAAAAAAAAAAAABAgAEAwUGBwj/xAA7EAABAwIEAwYFAgYBBAMAAAABAAIRAyEEEjFBBVFhBhMicYGRBzKhsfDB0RQjQlLh8dJicoKyJDM0/8QAGgEBAAMBAQEAAAAAAAAAAAAAAAIDBAEFBv/EACsRAAICAQMEAQMDBQAAAAAAAAABAhEDEiExBCJBURNhcbEUMoEjUpHh8P/aAAwDAQACEQMRAD8A8RqxPhmOsTG2iSExbaUqALXkTBIkQY3GsHpYeyjSlRKAhRULhGiEoCAIwlTEoBVESFEAFFkc/aByBiDqTJ63+iUQgI0SoRCihQAKZ1QkAWgTFhN+Z1KHRCEAQdkIUlRAEmUc9oEwYJ6kTB+p91G/7QYYQAlBOxpJgC5MAeeyD2x+eiAVRFMIjqgETeqEKQgInYQNRM9SIvfzt91kw2Hc8gAT9vUrY0+z1U6NefJj/Ta6hKcY8sthgyTVxRp0YW9p9k8Q5xApv9W5R7uIG4Vgdh8UW5g1pAEmSAfK+6i8+JcyRL9Ll/tOZcmDuSzYvB1KTi2owtdyI+x3WGVanfBS01sxUSVHFSEOEKCiCAYiNUqd4v8Asg5pGu9wgFUUUQEUT0qZcQ1oJJMAASSTsANV6L2N+FdTFEOxLzSZMFrBmqervlYffyQHnLXQsjcO43gx1sPqvZ+P/CItL34PJ3bGghpeTXdDfE4ucABJBgCB9Veo9iMBQw7K+drqzZeW1XU6orANvSawFozSQBBkHWVdHHFq2ytza8Hh9PAuPL88lsMN2ZxLwXMpVHtbclrHuaPMgQvZcDwek3uO8psZ/ElzfEx1NlN4c0OoOioYLnBobuXiRAAWz7Q8LxlRoGDr0a3ckd7RljnOI0FQn/7BbLldG99ALNGNbENcuTwyh2OxzwXMwtZwbcxTeYESLRuqeJ4DiGOLXUy17fmafC8bfI6D9F7bwT4p4ilXdS4hSa0Ns7I0tqUzqPDmIcPy69KfQwnEKMubTr0za4DoI2kaEdCq5w08olGerhnxvUplphwIPIgg/VKvZ/iP8OaWDaa1KoBScQBSeZJJmRTmZgXgzaTNoXnNXhDSCXNcwf3sBLRP9zf2I8iu/A2tUdx8qTpnPygSreM4e+ncjMwmA9slhMTE7GNjBVNUtVyWp2ROxxGlj01SJmrgCHa8z+FQn80SpgwxMGJidpAkhAQbpSjKLm2FxefMRzQAzItuQLDafPySItCAcHnO/wCHou17OdkGd22vipyvvTpt5SAHVDIyjxC0ixlY/hr2W/jK7qlQZqNCHPB0e6bM6iASf8r0DH8IqviXvvIAa0u10BdJJJ30Ai2y87q+q0y+OL38nodH08ZPVM5zhNZuGBaGNzZ/E4gSGlpLWiSM2ltL89CMdxmrmc3OIA8Ib4g4AEZpDQMsi0aTed8uMy0SAWMaDYtlzg354DgbB8TAMQRO6xve9zQR46rQ1ocWubUa0ScpzH5iDbxXAlZdm9VXZ7FIxYes+Ccv8sGXNmafeOEgZCPCDDjMOGvo+M4iHNMmXCT8zS0jwhrGmbRE2nNqr3cup5m1AHWDqpcGksa4xIygkjwuhpkAAlaZtQtbANENa4w4AF4EnV+WbwRBMEbSpJKTujloTiGV4LajWkZQdfEJADd7m4jylchxfhZomRJYdDFx0K6t2JJBe7M65A8MthuTM4WhpHg/XreqcLlha9ssq02uzOMlgBa1/QZXOaST/cOqvx5Hi+xR1GCOaP1PNieSAKs8TwRo1X03ascROxGzh0Ig+qr5bTy16L0U7Vo8Bpp0wFKmJSrpwbMo4KIOQAWSjTzEDQbnWPRK1sraYDDSQFZjx6mRlKkehfCWkGVKr20vC1h/mFs1C93yjMPlZYmBrlC7fg3bFjy9oY6ReoCQXuN5Ai2sSfTqvP8AD0qtJmIpsJY2gG5wCQXVC5snytA8gqOZ1NzXsFrFwHTmqsuRatjsIutz3Ps9XYc9Tu2UnVHBzyC01HFpsH5RsNpMStnxXitKgw1cQ5rKYJ18V5MQAJLjBsJK814d20s1+Ug/KWj02kWFuS6Dj/C2cUoU2Cp3b6bi5riC4QWkFpGYReDNz4bKUNLe72OSutuSjifiTh6jixjX0mUwTRqZabjnAIDgx3yjKXW1MgWutX2Qo1mH+KdSxVZjn1XOqUn0su47x1FjsznAl7sgdF7AkLkuMdm8ThT/ADqRa3MGh48VNxMkQ4cwDbVes/Dpz6WDayrSyZXvDSA4F7XQe8LXXEuLhcDQWW7IoQhcPJlg5Sl3HI/Eri+GrsmiadR5c2SaWWvTDRfxWcJIEh4m9raansF8RzgSKNYF2HJOgl9MuNyBN2zcjzjkvT6/ZnBvrVqlRhJxDS10ulovmLmj+h0gG27Z5z4x207EVsLUeWtL6IPhqCCIOmaPlP0XMcoSjo/JKUZRlqZ3XxZ4pSxmEp1cLiWVG03B1Sm1wkB8tZULIzAgy3pn0XlmD4xVbTfTFRwY4Q5s+Ei9o9SfVahzXMMG0o0qkKyCUVpIy3dm0weKIzNtDrPbALXD/qabFafiHCYBfTuN26keXMLM6rBkLJQxwB8UibzsDuo5Yqa+p2Fxexzqi33FeGZhnp3OpA36jr0WlFSARa8HqI5FYJJxdM1RkpK0KVBKErMTmLicrZkgXAudABK4dMIKaCbosFupsPz2SgIBUQoggPePg+19HD02t7traxLn5gZLi2RB/wC3Jboea6niGM/+SA7I0MIdbUiAXudF2g6D/S1FLhZOCpFp8FOg18ybHKyPDN/k3/1pqmIL8zaYqZnCm3OWsDXBsFvhJlvhJGnJfNZW8km37PbxYoy3Xqi92ypUXPhndF9QgeIB1nRDvCZiwICsv4ZRw+ZrjQyVTTDWjK5jXguDwGk3cQ5jeXiNlzGGxDQxwBNVzwKkEFjjfK2HguDWzYyLg6AXVPFYjNUmkwNNRgYxjIAY5rmyDaHN5EzqdlZHG6qzT8bpRsucSxDAwMpnNULzkDDLmuGUTAs05eRECLTEJhuEtfSrPc3L3ZLnAZC95BcHNyxcZ927CdTK0ffOpFpMNJLyA0NcbuI02sI9fZGOdkOUO7yRIIDnQYeHNk5jJa4kxYC+y0LHUaTJ6TqOzZpU8QSabX03jJkcQCxhLHn+Xl8UeE3OkxoY7fj7aTWOmkwZmxfKJEgOt5R5hoC827O4KtUr/wAt9SafgBEGxY6APEIgtncaaxfL2gwtc/yK1U5g+o8F0kuaWgmCN58I2MnS6qnC5aWyieNSndlb42cKYytSqsjxsyuiB4mREgblpHsvMF6Xxvh9bH4fNnaDh256mcwMrXOYY3s0B19Z3Xmq9To3/T0vlHldZBxmApUxSrUZCIhBO0LqVsFnD0VveH0bjlueQGvutXw/xGIXacO4YQ1tpN3eQiZPIAddFblyrHClyyuMXKW4MBiCQ8ONnuzW1frrzVhwFo/ZXW0mCkDlAJmSJBExA67qk9pi/OF5knuaoqkVf4poqtcWNkOEWAAidl2PCePwGmo9rRMCDFxe5JsCuKxFKZ91pcfhwXN+YvJkOzkFobveYAkabwroSISR7R2lx1LH4fuS/I7MHNJAOUgEZoOtiRtr6Ha4PirLkCSIBcTEhoAJH7BeG4bitQVCQ1wcLOfOYHe83MrcYftPVvmcJMweXQDkrHk2pkK8nqHFe0TWDxtljtABmc6Cf6LzsZhafG9sKYgsaXvdDWMMhpu0FriRaLdfCuC4jxyo8kMdIIudJtv0HLnPrSw2JM5hOYQWumIcCDmHM2PutPTxjN7plOWTjwbHtZwM06r8zIY5zjTNog3EchfTZcjVwThJANvyy32N4655irWfU/73OfB01cTdUOJ1yGgtOs3Gq36e3u5XozptS28+zSNq3WY08wsqbX3ur+GfeFRB3sy+W25XovcxwhxFx5a8k/GsDlIqD5X38juE2Np2VnhFdrmmlUBLSbfsORg69VTlg7JRfk0CaFZ4pgXUKr6TtWmJ5jVrh0IIPqqsrOWhDlCUCE7gIEE+Ub3mL+SAQqBRQID6I7IcX77hWFLcxc1povDZkhksPi2t4r200lUuNUamFYxtNx7upVHeuIlrQ9+YNbYgAzFwdbarh/hNx7uqjsO9xAqEPp8s8ZXDzLYI6sXfcX4vRD30Kjx3bhecr2gQHFwY4SdfmvoYMiF891EJQztVa5/j/R7HSO4KjlsXwnEsqPi1GJLqoOSnnBzBrGkkQ42ABIgDz1uOq9y9zIdAfmHht4my1oBALCA/r822UT3fDjVe0EPplpzZZqFrs3ihxZ/U4CQJNwxukSucxBrA92W06riG53gtIIcSSe7c2M/iDc4kARsFPHlbdOjYpO9zm8Niaj6/iIMFzfETmECImZNyY11PJXaGEBPiqU8sEMcJaKha5wmSNCYkAjMHW1WXH8IDz3tHMKQeAWuLHQ13ieWyTIuDOhzA7rAxxLXvIkOMxnggGXOYREht7HYxrdaHJSXaSjubTAcRrYSt31HxUZa0zPeEEGGkEkwXON4kweSt4fi/8TXL3Btnulzi+4cIADPkIFtrnabrSljiM0EmIgakNgeF1pMcjYHkt7geDnwsAGYZQ05AcpIhzc4AO88wZhU5XFK3yccI8s1favHNw1CsCMpxT2gNBBd3bAXPcdIBcQIjmJsvPn0W1Ls1Go58le7XmpUxlWWnwucxgvAp0zlbln+m0z1VPBYcsMnU2j9yt+DH8WNO9zztcs2TS12/95Ex5aaVPwxUEtcbAEDSRGttVroWy4oJaDvP3/0tYtWP9pj6qOnJX2CFmDFjpi6stWjGjLJm77JYYOqXHK3O+n0XdUyQS0AQRDuccpOk2C4vsq4CoCbAeInoF2GJY41CaZmbO2MTMjlsVn6tNSX2LMG6YusXvcuk8rZYjVU69eCreIZlJdFzMrSY2tclZOSyXajP/EZnbQsTsOzOHkw4NgeUyq2GgguOg0jWVjrVifZdK9W24cQyXHxS2dIEW3J1P+EndRAAA8o9dEabFW4hXytgHU/T9lo6fH8k6lwV5JNLYzuxLGjXTktLi+JOdImyq16ywSvTll20x4KY4ldsJqFOzEECDdYyFGAbqm2mW0guIOiu4JhkFVKYErYUNJVmNb2QnwZsXVsRC1tB+vmCFZfW5+qo6O9VLJLc5COx1PbLDd5Qw+JbyFJ/oJZ7eIegXJGmQATEGYvy1tsvTuG4IYjhNRgknxlukl7PE3ykgD1K8uXnrZuPpml7pP2hqbC4wBJ/YShFkqMqREmVRpUlQIB2PLSCDBBBBGoIuCF6P2Z7S0arTnoM74N8ZaGh1SxBeG2OeTJyydbQvOKtMtMHWx2OoBGnSErXQZGo0VOfBHLGmX4M8sUr8HtmDJdJpmS4OfmMtLXQ4OaaYg6yZGt+qbE4GqA0kWe0gxUJnwk5Wg6CcxDY/pN7yvLuGdqKtEANixnMAM8xGp1HTmt4e2LqrwTUIBIL8wgmRlcJaLANJjlJXmS6TLGW3B60Oox5OJV9zqsPwyp3WV4cSA0QXAZnBgJMmmPEAINzYQTaRW41hA1zH+KDDS9sMDGvk5gJAMjKL2hs3251/HGNqONLEVGUwP5YL3lwJIJJvB/q91UxPaWnlvnq1CCH5yTTk6ECZnX7rscOS7LXkxw3ckdxU4FWqU87Sx/hkeJpa5wGUultojSTaAbRKfD8XGEY2rUqh9UtEik5lQNJO/igGCbmfmMLy/HdpcRUp91nLKMk92yQ2+3MjpMLTkq6PQyku9/4Rhn16ukrR0/HuJNr4irVkNFR2YguzHYAF24EaLWVMUwaOnyWrUC2RwpKih9dLxFIz4nEF/l+XVZZCVjVqVGSc3J3IditUwqzFaphacaKZG57PEZ3A7sdHU7D1/RdVw/Gk1cwsC0GPMX/AGXF8Nr93UDtQNfIroODV/ECNBI/4yodXjuGr0dwyqVG34vjDGUm+ul4Ol1z2KcTp6recZcCQY+aevppYXXO4jGhriAsvTdOsrdukjuebixsxAyDztuU1NmsmLG26p1MbPTqrmDrZ2mdlr/QKnUtyj5muUMw2nbYfqVoeK1i4z6eS37m8ly2If43byT91dHTHDHT5Ebc3ZgWVkR1WJRUplwxclUUQ6ZcPqrz3QFRoi6s13WV0HSK5Lcq1HpJUKIYquWT4PWfhZUD6D2GIFQEg/8AU0f8V5VxPD93WqUxox72j/xcR+i7P4e4s06rmzZ1Mk9C0gg/dct2ndOKrHm8n3us84tZn9UmWRd419LNYFITUnwQYBjYiR6g6oSunCECEEzoiygi+p5bfl4QBpskxIGtzpoliyNkpCALhYfhRawkSAYGvTzQLp1RJOqALGTNwIE336DqlIRlKgC8I5DEwY5xb3QzIulAExlGuaTOkRaPXX6KRJ6fmyRRAGNVHsIMEQf3uEJRIQDsVqkVXoiQszFpx8Fci0wrb8CxADiCeo9Nf0Wka5ZmkwI1GhVs464OJWnplZ1PEKpcA4aaHmORXNnDlz466rYYTikgteYJETtf7eSygwM0DmSIPmsmCXw3HItieXv7omKlgWNF7k7n9ljwbYcQHDyOvslxNaxPLT10K1TKc3hziTyMe61Y87mrSr0U/H7Z0tKIMwRBB6a7eq0fFMECS5hE6kWA9Fkwj6rScjAPMmPZZzUkg1MgmxyiF129pL+eAkou0znqlMtMEEHrYpVvcbSY6RnBsILtdLcj91RZw8Ex3jZ2Av7qlRvgu1eygorGMwppmDF9CN1gXGqdMknZkoqzXFlgoNlWarZCtjwQlyUCix0KOCWFUTN7wTHEVpH9hB281qOJ1M1V7uZUpy0Zha6r1HSSeZn3UMqtqXkR9AaJTVaZBuP10sbpYRhVkxUyj9fz9UEA9M3E3Ai1730kaJCUXKOI2QEhQhBQICKFOxwvImRa8QZF+u9uqUbD/SAjmwgmcNP3QCAYVSBA01gwbxH6lIE+YSYFtgeXWEhKAIEqShCmVAZKDtlZY5UgVcpq/E9qISM7XLK3RYAstNaYspkhXuWXB4sstq07cuo/ZY3BCFySvZnUbiiG1B/LN9wdZ8k2FcZM7e61VB5aQRqPyPJXxcWkT9I/RVRxvHNSi3XkjNqSp8iYrFRN/wA5Kg6qXG+nJXKmDO5+kaq3TwrGNDrZtec+2ity5opW2chHwjS1qbtcp9ljwHzjzXVVKneWAE2kxAtaOiDOHgXAbPl91nXUYrtui3TOtkaitSziDsTHoFp69HKSF0b6sWfbkQFWfw0l0nQ7q9OGZXArUnB1I0LTCsU62ysYvhxY7cjYrC6jHRR0SiWalIhYCp3CVrYKyOrgBd28jfwYqmhna489lSWetUkef2CwLNkdssith2uMEbGJ9NEJRptmbgW3m9wIH5sg4KskE3KkgwIA8pk+5QhRyAY3m3+vJKVFEASxTIYmRyib+yWUYQEiEE7XDef1+qQoCI2UJRBHJAByVO+oTqZ/wIH0AQCAYVDljaZ9YhKXJsvokQAVrDukRuPsqqZjoMqUJUzjVl9iysS0SDcLI4wt0eLM8nuGE7aQKwZ0zakLqaOUy2ymBql70yOhsoa7TtH1QawG5crPsQ+4wLnOgkkQZuSIWegyfz1P6IPp5Wgbanqf2usJq2Xk9VNSlS8F8FSNkMQ2mImf3WvxWKc4zNtht0WCTuhO6zJFjky0yhna5xdBFwCddyI91WdUMamES+Qoxo3+i7wcZb4XUJkE2FxOltpKXGYLNdpB6bquxs6KyymZhaMfVSgtL3X4K3C3aKT+HkCbW1utZUdJW84piAxmQGSdei55xVyyOUbaonGITJNvyEpCYE7ISqiwAChEFNUaRrrAPuJH0KUhAQlGeaLRBGYGLTsSOijugtt/koCMfBkR6gEexQLk0CN5kzpEWj11+imWT0/NkAgUARy/RM6neJB8roBd1CZROqVAEBEstO35sllEhAEm0JQmN7qRyQAcECnc+0QLE33MxqfT6oFyARMW2lEjVQiyAfD1sp6brYOMiRoVq8v0/PVPQrFvUbhXY8mnZ8EJQvctAJyEGmbtP7+oUzFaFRWDMoaligXLE8qLZKjo8WG1KbKlOflGdvJwsY6LXLBwzGOputcHVvP/ACtu/BCpDqJBJ1ZPiaerdR9liz467kdj6KDEpKs1sK6nr/m2tliAnS5Wc7VCBNkKy04316K2yjoYXGwlZhww58/9qPf8x2H4E9V4aOQ/NFo8djM1horceJvulx+Q/SMGKqySq6JRaJKvk7ZJKgAo6I92Ym3uJ9tVC0x+T/pROgIQBRulQDZkS4xEmOW3slUQBSp6ZG8xfQwZi145wkQBCJt1QhFzIjS97GffkUBIUcUEEA0BQjqhCCAZoF/ohCZx5fnulKAdlMkSASJj1Mn7A+yxpplBAQqZkZRpgTcwOcT9EAISolBAM10aKzTxf93uqiilGbjwcaTNk2HaFA0lrwVkFd3NXLMvKIaH4LjzHyiPusbQZmYj3WIYo8gmZiRu2fWB9l15IsaWeh9lqpNBj6xzkkwHTdmgk6+S0XEnB1Qlg8ImOvM+S17u0zsoaGAQI+b9IVF/Gqh0yjyF/qsEoOUmy5vtSNy2nAkwB52VHGcWAs3xfRv+Vp61dz/mcT5rGpxgluQoy18S55klYVFFY23ydSoyZhAteTJnUWgR0v7qWJ6fVK0ILgC4bohyBQQBHJBPVbB1BvEjpukQAWathyx+V0TbQgi9xfTdYkWtn6n2En7IAJ3gQImd+XSEsoSgC0jf8OykIEKSgIgjCyUqRdYCT5IdSvgxhBMWxqoXWiBrM7+SHAudKma0fh80Mh5fhUcgIFC1BNUcSZJJNt50ED6IBWoKKIA7IKKIBgi0fZRRAAaIKKICJot7KKIAE2QUUQDDQqO2UUQCuUCiiAenr7/YpQoogA3VFRRABBRRARFRRABRRRAO/QeX6lKoogHpj7j9V03w8/8A1f8AhU/9HKKLkuCzF+5HN4r5z5pH7eSiiIjL9zJmMRNjqNjGn3KVRRdIh2RaoogP/9k=">
            <a:hlinkClick r:id="rId2"/>
          </p:cNvPr>
          <p:cNvSpPr>
            <a:spLocks noChangeAspect="1" noChangeArrowheads="1"/>
          </p:cNvSpPr>
          <p:nvPr/>
        </p:nvSpPr>
        <p:spPr bwMode="auto">
          <a:xfrm>
            <a:off x="827584" y="548680"/>
            <a:ext cx="7495474" cy="3168352"/>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17412" name="AutoShape 4" descr="data:image/jpeg;base64,/9j/4AAQSkZJRgABAQAAAQABAAD/2wCEAAkGBxQSEhUUExQUFhQVGBcXFBgXFxUXFBYXFBgXFxQUFxQYHCggGBolHBcVITEhJSkrLi4uFx8zODMsNygtLisBCgoKDg0OGxAQGy8mICUsLCwyNCwsLC8sLCwsLCwsLCwsLCwsLCwsLCwsLCwsLCwsNCwsLCwsLCwsLCwsLCwsLP/AABEIALIBGwMBIgACEQEDEQH/xAAcAAACAgMBAQAAAAAAAAAAAAABAgAEAwUGBwj/xAA7EAABAwIEAwYFAgYBBAMAAAABAAIRAyEEEjFBBVFhBhMicYGRBzKhsfDB0RQjQlLh8dJicoKyJDM0/8QAGgEBAAMBAQEAAAAAAAAAAAAAAAIDBAEFBv/EACsRAAICAQMEAQMDBQAAAAAAAAABAhEDEiExBCJBURNhcbEUMoEjUpHh8P/aAAwDAQACEQMRAD8A8RqxPhmOsTG2iSExbaUqALXkTBIkQY3GsHpYeyjSlRKAhRULhGiEoCAIwlTEoBVESFEAFFkc/aByBiDqTJ63+iUQgI0SoRCihQAKZ1QkAWgTFhN+Z1KHRCEAQdkIUlRAEmUc9oEwYJ6kTB+p91G/7QYYQAlBOxpJgC5MAeeyD2x+eiAVRFMIjqgETeqEKQgInYQNRM9SIvfzt91kw2Hc8gAT9vUrY0+z1U6NefJj/Ta6hKcY8sthgyTVxRp0YW9p9k8Q5xApv9W5R7uIG4Vgdh8UW5g1pAEmSAfK+6i8+JcyRL9Ll/tOZcmDuSzYvB1KTi2owtdyI+x3WGVanfBS01sxUSVHFSEOEKCiCAYiNUqd4v8Asg5pGu9wgFUUUQEUT0qZcQ1oJJMAASSTsANV6L2N+FdTFEOxLzSZMFrBmqervlYffyQHnLXQsjcO43gx1sPqvZ+P/CItL34PJ3bGghpeTXdDfE4ucABJBgCB9Veo9iMBQw7K+drqzZeW1XU6orANvSawFozSQBBkHWVdHHFq2ytza8Hh9PAuPL88lsMN2ZxLwXMpVHtbclrHuaPMgQvZcDwek3uO8psZ/ElzfEx1NlN4c0OoOioYLnBobuXiRAAWz7Q8LxlRoGDr0a3ckd7RljnOI0FQn/7BbLldG99ALNGNbENcuTwyh2OxzwXMwtZwbcxTeYESLRuqeJ4DiGOLXUy17fmafC8bfI6D9F7bwT4p4ilXdS4hSa0Ns7I0tqUzqPDmIcPy69KfQwnEKMubTr0za4DoI2kaEdCq5w08olGerhnxvUplphwIPIgg/VKvZ/iP8OaWDaa1KoBScQBSeZJJmRTmZgXgzaTNoXnNXhDSCXNcwf3sBLRP9zf2I8iu/A2tUdx8qTpnPygSreM4e+ncjMwmA9slhMTE7GNjBVNUtVyWp2ROxxGlj01SJmrgCHa8z+FQn80SpgwxMGJidpAkhAQbpSjKLm2FxefMRzQAzItuQLDafPySItCAcHnO/wCHou17OdkGd22vipyvvTpt5SAHVDIyjxC0ixlY/hr2W/jK7qlQZqNCHPB0e6bM6iASf8r0DH8IqviXvvIAa0u10BdJJJ30Ai2y87q+q0y+OL38nodH08ZPVM5zhNZuGBaGNzZ/E4gSGlpLWiSM2ltL89CMdxmrmc3OIA8Ib4g4AEZpDQMsi0aTed8uMy0SAWMaDYtlzg354DgbB8TAMQRO6xve9zQR46rQ1ocWubUa0ScpzH5iDbxXAlZdm9VXZ7FIxYes+Ccv8sGXNmafeOEgZCPCDDjMOGvo+M4iHNMmXCT8zS0jwhrGmbRE2nNqr3cup5m1AHWDqpcGksa4xIygkjwuhpkAAlaZtQtbANENa4w4AF4EnV+WbwRBMEbSpJKTujloTiGV4LajWkZQdfEJADd7m4jylchxfhZomRJYdDFx0K6t2JJBe7M65A8MthuTM4WhpHg/XreqcLlha9ssq02uzOMlgBa1/QZXOaST/cOqvx5Hi+xR1GCOaP1PNieSAKs8TwRo1X03ascROxGzh0Ig+qr5bTy16L0U7Vo8Bpp0wFKmJSrpwbMo4KIOQAWSjTzEDQbnWPRK1sraYDDSQFZjx6mRlKkehfCWkGVKr20vC1h/mFs1C93yjMPlZYmBrlC7fg3bFjy9oY6ReoCQXuN5Ai2sSfTqvP8AD0qtJmIpsJY2gG5wCQXVC5snytA8gqOZ1NzXsFrFwHTmqsuRatjsIutz3Ps9XYc9Tu2UnVHBzyC01HFpsH5RsNpMStnxXitKgw1cQ5rKYJ18V5MQAJLjBsJK814d20s1+Ug/KWj02kWFuS6Dj/C2cUoU2Cp3b6bi5riC4QWkFpGYReDNz4bKUNLe72OSutuSjifiTh6jixjX0mUwTRqZabjnAIDgx3yjKXW1MgWutX2Qo1mH+KdSxVZjn1XOqUn0su47x1FjsznAl7sgdF7AkLkuMdm8ThT/ADqRa3MGh48VNxMkQ4cwDbVes/Dpz6WDayrSyZXvDSA4F7XQe8LXXEuLhcDQWW7IoQhcPJlg5Sl3HI/Eri+GrsmiadR5c2SaWWvTDRfxWcJIEh4m9raansF8RzgSKNYF2HJOgl9MuNyBN2zcjzjkvT6/ZnBvrVqlRhJxDS10ulovmLmj+h0gG27Z5z4x207EVsLUeWtL6IPhqCCIOmaPlP0XMcoSjo/JKUZRlqZ3XxZ4pSxmEp1cLiWVG03B1Sm1wkB8tZULIzAgy3pn0XlmD4xVbTfTFRwY4Q5s+Ei9o9SfVahzXMMG0o0qkKyCUVpIy3dm0weKIzNtDrPbALXD/qabFafiHCYBfTuN26keXMLM6rBkLJQxwB8UibzsDuo5Yqa+p2Fxexzqi33FeGZhnp3OpA36jr0WlFSARa8HqI5FYJJxdM1RkpK0KVBKErMTmLicrZkgXAudABK4dMIKaCbosFupsPz2SgIBUQoggPePg+19HD02t7traxLn5gZLi2RB/wC3Jboea6niGM/+SA7I0MIdbUiAXudF2g6D/S1FLhZOCpFp8FOg18ybHKyPDN/k3/1pqmIL8zaYqZnCm3OWsDXBsFvhJlvhJGnJfNZW8km37PbxYoy3Xqi92ypUXPhndF9QgeIB1nRDvCZiwICsv4ZRw+ZrjQyVTTDWjK5jXguDwGk3cQ5jeXiNlzGGxDQxwBNVzwKkEFjjfK2HguDWzYyLg6AXVPFYjNUmkwNNRgYxjIAY5rmyDaHN5EzqdlZHG6qzT8bpRsucSxDAwMpnNULzkDDLmuGUTAs05eRECLTEJhuEtfSrPc3L3ZLnAZC95BcHNyxcZ927CdTK0ffOpFpMNJLyA0NcbuI02sI9fZGOdkOUO7yRIIDnQYeHNk5jJa4kxYC+y0LHUaTJ6TqOzZpU8QSabX03jJkcQCxhLHn+Xl8UeE3OkxoY7fj7aTWOmkwZmxfKJEgOt5R5hoC827O4KtUr/wAt9SafgBEGxY6APEIgtncaaxfL2gwtc/yK1U5g+o8F0kuaWgmCN58I2MnS6qnC5aWyieNSndlb42cKYytSqsjxsyuiB4mREgblpHsvMF6Xxvh9bH4fNnaDh256mcwMrXOYY3s0B19Z3Xmq9To3/T0vlHldZBxmApUxSrUZCIhBO0LqVsFnD0VveH0bjlueQGvutXw/xGIXacO4YQ1tpN3eQiZPIAddFblyrHClyyuMXKW4MBiCQ8ONnuzW1frrzVhwFo/ZXW0mCkDlAJmSJBExA67qk9pi/OF5knuaoqkVf4poqtcWNkOEWAAidl2PCePwGmo9rRMCDFxe5JsCuKxFKZ91pcfhwXN+YvJkOzkFobveYAkabwroSISR7R2lx1LH4fuS/I7MHNJAOUgEZoOtiRtr6Ha4PirLkCSIBcTEhoAJH7BeG4bitQVCQ1wcLOfOYHe83MrcYftPVvmcJMweXQDkrHk2pkK8nqHFe0TWDxtljtABmc6Cf6LzsZhafG9sKYgsaXvdDWMMhpu0FriRaLdfCuC4jxyo8kMdIIudJtv0HLnPrSw2JM5hOYQWumIcCDmHM2PutPTxjN7plOWTjwbHtZwM06r8zIY5zjTNog3EchfTZcjVwThJANvyy32N4655irWfU/73OfB01cTdUOJ1yGgtOs3Gq36e3u5XozptS28+zSNq3WY08wsqbX3ur+GfeFRB3sy+W25XovcxwhxFx5a8k/GsDlIqD5X38juE2Np2VnhFdrmmlUBLSbfsORg69VTlg7JRfk0CaFZ4pgXUKr6TtWmJ5jVrh0IIPqqsrOWhDlCUCE7gIEE+Ub3mL+SAQqBRQID6I7IcX77hWFLcxc1povDZkhksPi2t4r200lUuNUamFYxtNx7upVHeuIlrQ9+YNbYgAzFwdbarh/hNx7uqjsO9xAqEPp8s8ZXDzLYI6sXfcX4vRD30Kjx3bhecr2gQHFwY4SdfmvoYMiF891EJQztVa5/j/R7HSO4KjlsXwnEsqPi1GJLqoOSnnBzBrGkkQ42ABIgDz1uOq9y9zIdAfmHht4my1oBALCA/r822UT3fDjVe0EPplpzZZqFrs3ihxZ/U4CQJNwxukSucxBrA92W06riG53gtIIcSSe7c2M/iDc4kARsFPHlbdOjYpO9zm8Niaj6/iIMFzfETmECImZNyY11PJXaGEBPiqU8sEMcJaKha5wmSNCYkAjMHW1WXH8IDz3tHMKQeAWuLHQ13ieWyTIuDOhzA7rAxxLXvIkOMxnggGXOYREht7HYxrdaHJSXaSjubTAcRrYSt31HxUZa0zPeEEGGkEkwXON4kweSt4fi/8TXL3Btnulzi+4cIADPkIFtrnabrSljiM0EmIgakNgeF1pMcjYHkt7geDnwsAGYZQ05AcpIhzc4AO88wZhU5XFK3yccI8s1favHNw1CsCMpxT2gNBBd3bAXPcdIBcQIjmJsvPn0W1Ls1Go58le7XmpUxlWWnwucxgvAp0zlbln+m0z1VPBYcsMnU2j9yt+DH8WNO9zztcs2TS12/95Ex5aaVPwxUEtcbAEDSRGttVroWy4oJaDvP3/0tYtWP9pj6qOnJX2CFmDFjpi6stWjGjLJm77JYYOqXHK3O+n0XdUyQS0AQRDuccpOk2C4vsq4CoCbAeInoF2GJY41CaZmbO2MTMjlsVn6tNSX2LMG6YusXvcuk8rZYjVU69eCreIZlJdFzMrSY2tclZOSyXajP/EZnbQsTsOzOHkw4NgeUyq2GgguOg0jWVjrVifZdK9W24cQyXHxS2dIEW3J1P+EndRAAA8o9dEabFW4hXytgHU/T9lo6fH8k6lwV5JNLYzuxLGjXTktLi+JOdImyq16ywSvTll20x4KY4ldsJqFOzEECDdYyFGAbqm2mW0guIOiu4JhkFVKYErYUNJVmNb2QnwZsXVsRC1tB+vmCFZfW5+qo6O9VLJLc5COx1PbLDd5Qw+JbyFJ/oJZ7eIegXJGmQATEGYvy1tsvTuG4IYjhNRgknxlukl7PE3ykgD1K8uXnrZuPpml7pP2hqbC4wBJ/YShFkqMqREmVRpUlQIB2PLSCDBBBBGoIuCF6P2Z7S0arTnoM74N8ZaGh1SxBeG2OeTJyydbQvOKtMtMHWx2OoBGnSErXQZGo0VOfBHLGmX4M8sUr8HtmDJdJpmS4OfmMtLXQ4OaaYg6yZGt+qbE4GqA0kWe0gxUJnwk5Wg6CcxDY/pN7yvLuGdqKtEANixnMAM8xGp1HTmt4e2LqrwTUIBIL8wgmRlcJaLANJjlJXmS6TLGW3B60Oox5OJV9zqsPwyp3WV4cSA0QXAZnBgJMmmPEAINzYQTaRW41hA1zH+KDDS9sMDGvk5gJAMjKL2hs3251/HGNqONLEVGUwP5YL3lwJIJJvB/q91UxPaWnlvnq1CCH5yTTk6ECZnX7rscOS7LXkxw3ckdxU4FWqU87Sx/hkeJpa5wGUultojSTaAbRKfD8XGEY2rUqh9UtEik5lQNJO/igGCbmfmMLy/HdpcRUp91nLKMk92yQ2+3MjpMLTkq6PQyku9/4Rhn16ukrR0/HuJNr4irVkNFR2YguzHYAF24EaLWVMUwaOnyWrUC2RwpKih9dLxFIz4nEF/l+XVZZCVjVqVGSc3J3IditUwqzFaphacaKZG57PEZ3A7sdHU7D1/RdVw/Gk1cwsC0GPMX/AGXF8Nr93UDtQNfIroODV/ECNBI/4yodXjuGr0dwyqVG34vjDGUm+ul4Ol1z2KcTp6recZcCQY+aevppYXXO4jGhriAsvTdOsrdukjuebixsxAyDztuU1NmsmLG26p1MbPTqrmDrZ2mdlr/QKnUtyj5muUMw2nbYfqVoeK1i4z6eS37m8ly2If43byT91dHTHDHT5Ebc3ZgWVkR1WJRUplwxclUUQ6ZcPqrz3QFRoi6s13WV0HSK5Lcq1HpJUKIYquWT4PWfhZUD6D2GIFQEg/8AU0f8V5VxPD93WqUxox72j/xcR+i7P4e4s06rmzZ1Mk9C0gg/dct2ndOKrHm8n3us84tZn9UmWRd419LNYFITUnwQYBjYiR6g6oSunCECEEzoiygi+p5bfl4QBpskxIGtzpoliyNkpCALhYfhRawkSAYGvTzQLp1RJOqALGTNwIE336DqlIRlKgC8I5DEwY5xb3QzIulAExlGuaTOkRaPXX6KRJ6fmyRRAGNVHsIMEQf3uEJRIQDsVqkVXoiQszFpx8Fci0wrb8CxADiCeo9Nf0Wka5ZmkwI1GhVs464OJWnplZ1PEKpcA4aaHmORXNnDlz466rYYTikgteYJETtf7eSygwM0DmSIPmsmCXw3HItieXv7omKlgWNF7k7n9ljwbYcQHDyOvslxNaxPLT10K1TKc3hziTyMe61Y87mrSr0U/H7Z0tKIMwRBB6a7eq0fFMECS5hE6kWA9Fkwj6rScjAPMmPZZzUkg1MgmxyiF129pL+eAkou0znqlMtMEEHrYpVvcbSY6RnBsILtdLcj91RZw8Ex3jZ2Av7qlRvgu1eygorGMwppmDF9CN1gXGqdMknZkoqzXFlgoNlWarZCtjwQlyUCix0KOCWFUTN7wTHEVpH9hB281qOJ1M1V7uZUpy0Zha6r1HSSeZn3UMqtqXkR9AaJTVaZBuP10sbpYRhVkxUyj9fz9UEA9M3E3Ai1730kaJCUXKOI2QEhQhBQICKFOxwvImRa8QZF+u9uqUbD/SAjmwgmcNP3QCAYVSBA01gwbxH6lIE+YSYFtgeXWEhKAIEqShCmVAZKDtlZY5UgVcpq/E9qISM7XLK3RYAstNaYspkhXuWXB4sstq07cuo/ZY3BCFySvZnUbiiG1B/LN9wdZ8k2FcZM7e61VB5aQRqPyPJXxcWkT9I/RVRxvHNSi3XkjNqSp8iYrFRN/wA5Kg6qXG+nJXKmDO5+kaq3TwrGNDrZtec+2ity5opW2chHwjS1qbtcp9ljwHzjzXVVKneWAE2kxAtaOiDOHgXAbPl91nXUYrtui3TOtkaitSziDsTHoFp69HKSF0b6sWfbkQFWfw0l0nQ7q9OGZXArUnB1I0LTCsU62ysYvhxY7cjYrC6jHRR0SiWalIhYCp3CVrYKyOrgBd28jfwYqmhna489lSWetUkef2CwLNkdssith2uMEbGJ9NEJRptmbgW3m9wIH5sg4KskE3KkgwIA8pk+5QhRyAY3m3+vJKVFEASxTIYmRyib+yWUYQEiEE7XDef1+qQoCI2UJRBHJAByVO+oTqZ/wIH0AQCAYVDljaZ9YhKXJsvokQAVrDukRuPsqqZjoMqUJUzjVl9iysS0SDcLI4wt0eLM8nuGE7aQKwZ0zakLqaOUy2ymBql70yOhsoa7TtH1QawG5crPsQ+4wLnOgkkQZuSIWegyfz1P6IPp5Wgbanqf2usJq2Xk9VNSlS8F8FSNkMQ2mImf3WvxWKc4zNtht0WCTuhO6zJFjky0yhna5xdBFwCddyI91WdUMamES+Qoxo3+i7wcZb4XUJkE2FxOltpKXGYLNdpB6bquxs6KyymZhaMfVSgtL3X4K3C3aKT+HkCbW1utZUdJW84piAxmQGSdei55xVyyOUbaonGITJNvyEpCYE7ISqiwAChEFNUaRrrAPuJH0KUhAQlGeaLRBGYGLTsSOijugtt/koCMfBkR6gEexQLk0CN5kzpEWj11+imWT0/NkAgUARy/RM6neJB8roBd1CZROqVAEBEstO35sllEhAEm0JQmN7qRyQAcECnc+0QLE33MxqfT6oFyARMW2lEjVQiyAfD1sp6brYOMiRoVq8v0/PVPQrFvUbhXY8mnZ8EJQvctAJyEGmbtP7+oUzFaFRWDMoaligXLE8qLZKjo8WG1KbKlOflGdvJwsY6LXLBwzGOputcHVvP/ACtu/BCpDqJBJ1ZPiaerdR9liz467kdj6KDEpKs1sK6nr/m2tliAnS5Wc7VCBNkKy04316K2yjoYXGwlZhww58/9qPf8x2H4E9V4aOQ/NFo8djM1horceJvulx+Q/SMGKqySq6JRaJKvk7ZJKgAo6I92Ym3uJ9tVC0x+T/pROgIQBRulQDZkS4xEmOW3slUQBSp6ZG8xfQwZi145wkQBCJt1QhFzIjS97GffkUBIUcUEEA0BQjqhCCAZoF/ohCZx5fnulKAdlMkSASJj1Mn7A+yxpplBAQqZkZRpgTcwOcT9EAISolBAM10aKzTxf93uqiilGbjwcaTNk2HaFA0lrwVkFd3NXLMvKIaH4LjzHyiPusbQZmYj3WIYo8gmZiRu2fWB9l15IsaWeh9lqpNBj6xzkkwHTdmgk6+S0XEnB1Qlg8ImOvM+S17u0zsoaGAQI+b9IVF/Gqh0yjyF/qsEoOUmy5vtSNy2nAkwB52VHGcWAs3xfRv+Vp61dz/mcT5rGpxgluQoy18S55klYVFFY23ydSoyZhAteTJnUWgR0v7qWJ6fVK0ILgC4bohyBQQBHJBPVbB1BvEjpukQAWathyx+V0TbQgi9xfTdYkWtn6n2En7IAJ3gQImd+XSEsoSgC0jf8OykIEKSgIgjCyUqRdYCT5IdSvgxhBMWxqoXWiBrM7+SHAudKma0fh80Mh5fhUcgIFC1BNUcSZJJNt50ED6IBWoKKIA7IKKIBgi0fZRRAAaIKKICJot7KKIAE2QUUQDDQqO2UUQCuUCiiAenr7/YpQoogA3VFRRABBRRARFRRABRRRAO/QeX6lKoogHpj7j9V03w8/8A1f8AhU/9HKKLkuCzF+5HN4r5z5pH7eSiiIjL9zJmMRNjqNjGn3KVRRdIh2RaoogP/9k=">
            <a:hlinkClick r:id="rId2"/>
          </p:cNvPr>
          <p:cNvSpPr>
            <a:spLocks noChangeAspect="1" noChangeArrowheads="1"/>
          </p:cNvSpPr>
          <p:nvPr/>
        </p:nvSpPr>
        <p:spPr bwMode="auto">
          <a:xfrm>
            <a:off x="46038" y="-1493838"/>
            <a:ext cx="4962525" cy="31242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17414" name="AutoShape 6" descr="data:image/jpeg;base64,/9j/4AAQSkZJRgABAQAAAQABAAD/2wCEAAkGBxQSEhUUExQUFhQVGBcXFBgXFxUXFBYXFBgXFxQUFxQYHCggGBolHBcVITEhJSkrLi4uFx8zODMsNygtLisBCgoKDg0OGxAQGy8mICUsLCwyNCwsLC8sLCwsLCwsLCwsLCwsLCwsLCwsLCwsLCwsNCwsLCwsLCwsLCwsLCwsLP/AABEIALIBGwMBIgACEQEDEQH/xAAcAAACAgMBAQAAAAAAAAAAAAABAgAEAwUGBwj/xAA7EAABAwIEAwYFAgYBBAMAAAABAAIRAyEEEjFBBVFhBhMicYGRBzKhsfDB0RQjQlLh8dJicoKyJDM0/8QAGgEBAAMBAQEAAAAAAAAAAAAAAAIDBAEFBv/EACsRAAICAQMEAQMDBQAAAAAAAAABAhEDEiExBCJBURNhcbEUMoEjUpHh8P/aAAwDAQACEQMRAD8A8RqxPhmOsTG2iSExbaUqALXkTBIkQY3GsHpYeyjSlRKAhRULhGiEoCAIwlTEoBVESFEAFFkc/aByBiDqTJ63+iUQgI0SoRCihQAKZ1QkAWgTFhN+Z1KHRCEAQdkIUlRAEmUc9oEwYJ6kTB+p91G/7QYYQAlBOxpJgC5MAeeyD2x+eiAVRFMIjqgETeqEKQgInYQNRM9SIvfzt91kw2Hc8gAT9vUrY0+z1U6NefJj/Ta6hKcY8sthgyTVxRp0YW9p9k8Q5xApv9W5R7uIG4Vgdh8UW5g1pAEmSAfK+6i8+JcyRL9Ll/tOZcmDuSzYvB1KTi2owtdyI+x3WGVanfBS01sxUSVHFSEOEKCiCAYiNUqd4v8Asg5pGu9wgFUUUQEUT0qZcQ1oJJMAASSTsANV6L2N+FdTFEOxLzSZMFrBmqervlYffyQHnLXQsjcO43gx1sPqvZ+P/CItL34PJ3bGghpeTXdDfE4ucABJBgCB9Veo9iMBQw7K+drqzZeW1XU6orANvSawFozSQBBkHWVdHHFq2ytza8Hh9PAuPL88lsMN2ZxLwXMpVHtbclrHuaPMgQvZcDwek3uO8psZ/ElzfEx1NlN4c0OoOioYLnBobuXiRAAWz7Q8LxlRoGDr0a3ckd7RljnOI0FQn/7BbLldG99ALNGNbENcuTwyh2OxzwXMwtZwbcxTeYESLRuqeJ4DiGOLXUy17fmafC8bfI6D9F7bwT4p4ilXdS4hSa0Ns7I0tqUzqPDmIcPy69KfQwnEKMubTr0za4DoI2kaEdCq5w08olGerhnxvUplphwIPIgg/VKvZ/iP8OaWDaa1KoBScQBSeZJJmRTmZgXgzaTNoXnNXhDSCXNcwf3sBLRP9zf2I8iu/A2tUdx8qTpnPygSreM4e+ncjMwmA9slhMTE7GNjBVNUtVyWp2ROxxGlj01SJmrgCHa8z+FQn80SpgwxMGJidpAkhAQbpSjKLm2FxefMRzQAzItuQLDafPySItCAcHnO/wCHou17OdkGd22vipyvvTpt5SAHVDIyjxC0ixlY/hr2W/jK7qlQZqNCHPB0e6bM6iASf8r0DH8IqviXvvIAa0u10BdJJJ30Ai2y87q+q0y+OL38nodH08ZPVM5zhNZuGBaGNzZ/E4gSGlpLWiSM2ltL89CMdxmrmc3OIA8Ib4g4AEZpDQMsi0aTed8uMy0SAWMaDYtlzg354DgbB8TAMQRO6xve9zQR46rQ1ocWubUa0ScpzH5iDbxXAlZdm9VXZ7FIxYes+Ccv8sGXNmafeOEgZCPCDDjMOGvo+M4iHNMmXCT8zS0jwhrGmbRE2nNqr3cup5m1AHWDqpcGksa4xIygkjwuhpkAAlaZtQtbANENa4w4AF4EnV+WbwRBMEbSpJKTujloTiGV4LajWkZQdfEJADd7m4jylchxfhZomRJYdDFx0K6t2JJBe7M65A8MthuTM4WhpHg/XreqcLlha9ssq02uzOMlgBa1/QZXOaST/cOqvx5Hi+xR1GCOaP1PNieSAKs8TwRo1X03ascROxGzh0Ig+qr5bTy16L0U7Vo8Bpp0wFKmJSrpwbMo4KIOQAWSjTzEDQbnWPRK1sraYDDSQFZjx6mRlKkehfCWkGVKr20vC1h/mFs1C93yjMPlZYmBrlC7fg3bFjy9oY6ReoCQXuN5Ai2sSfTqvP8AD0qtJmIpsJY2gG5wCQXVC5snytA8gqOZ1NzXsFrFwHTmqsuRatjsIutz3Ps9XYc9Tu2UnVHBzyC01HFpsH5RsNpMStnxXitKgw1cQ5rKYJ18V5MQAJLjBsJK814d20s1+Ug/KWj02kWFuS6Dj/C2cUoU2Cp3b6bi5riC4QWkFpGYReDNz4bKUNLe72OSutuSjifiTh6jixjX0mUwTRqZabjnAIDgx3yjKXW1MgWutX2Qo1mH+KdSxVZjn1XOqUn0su47x1FjsznAl7sgdF7AkLkuMdm8ThT/ADqRa3MGh48VNxMkQ4cwDbVes/Dpz6WDayrSyZXvDSA4F7XQe8LXXEuLhcDQWW7IoQhcPJlg5Sl3HI/Eri+GrsmiadR5c2SaWWvTDRfxWcJIEh4m9raansF8RzgSKNYF2HJOgl9MuNyBN2zcjzjkvT6/ZnBvrVqlRhJxDS10ulovmLmj+h0gG27Z5z4x207EVsLUeWtL6IPhqCCIOmaPlP0XMcoSjo/JKUZRlqZ3XxZ4pSxmEp1cLiWVG03B1Sm1wkB8tZULIzAgy3pn0XlmD4xVbTfTFRwY4Q5s+Ei9o9SfVahzXMMG0o0qkKyCUVpIy3dm0weKIzNtDrPbALXD/qabFafiHCYBfTuN26keXMLM6rBkLJQxwB8UibzsDuo5Yqa+p2Fxexzqi33FeGZhnp3OpA36jr0WlFSARa8HqI5FYJJxdM1RkpK0KVBKErMTmLicrZkgXAudABK4dMIKaCbosFupsPz2SgIBUQoggPePg+19HD02t7traxLn5gZLi2RB/wC3Jboea6niGM/+SA7I0MIdbUiAXudF2g6D/S1FLhZOCpFp8FOg18ybHKyPDN/k3/1pqmIL8zaYqZnCm3OWsDXBsFvhJlvhJGnJfNZW8km37PbxYoy3Xqi92ypUXPhndF9QgeIB1nRDvCZiwICsv4ZRw+ZrjQyVTTDWjK5jXguDwGk3cQ5jeXiNlzGGxDQxwBNVzwKkEFjjfK2HguDWzYyLg6AXVPFYjNUmkwNNRgYxjIAY5rmyDaHN5EzqdlZHG6qzT8bpRsucSxDAwMpnNULzkDDLmuGUTAs05eRECLTEJhuEtfSrPc3L3ZLnAZC95BcHNyxcZ927CdTK0ffOpFpMNJLyA0NcbuI02sI9fZGOdkOUO7yRIIDnQYeHNk5jJa4kxYC+y0LHUaTJ6TqOzZpU8QSabX03jJkcQCxhLHn+Xl8UeE3OkxoY7fj7aTWOmkwZmxfKJEgOt5R5hoC827O4KtUr/wAt9SafgBEGxY6APEIgtncaaxfL2gwtc/yK1U5g+o8F0kuaWgmCN58I2MnS6qnC5aWyieNSndlb42cKYytSqsjxsyuiB4mREgblpHsvMF6Xxvh9bH4fNnaDh256mcwMrXOYY3s0B19Z3Xmq9To3/T0vlHldZBxmApUxSrUZCIhBO0LqVsFnD0VveH0bjlueQGvutXw/xGIXacO4YQ1tpN3eQiZPIAddFblyrHClyyuMXKW4MBiCQ8ONnuzW1frrzVhwFo/ZXW0mCkDlAJmSJBExA67qk9pi/OF5knuaoqkVf4poqtcWNkOEWAAidl2PCePwGmo9rRMCDFxe5JsCuKxFKZ91pcfhwXN+YvJkOzkFobveYAkabwroSISR7R2lx1LH4fuS/I7MHNJAOUgEZoOtiRtr6Ha4PirLkCSIBcTEhoAJH7BeG4bitQVCQ1wcLOfOYHe83MrcYftPVvmcJMweXQDkrHk2pkK8nqHFe0TWDxtljtABmc6Cf6LzsZhafG9sKYgsaXvdDWMMhpu0FriRaLdfCuC4jxyo8kMdIIudJtv0HLnPrSw2JM5hOYQWumIcCDmHM2PutPTxjN7plOWTjwbHtZwM06r8zIY5zjTNog3EchfTZcjVwThJANvyy32N4655irWfU/73OfB01cTdUOJ1yGgtOs3Gq36e3u5XozptS28+zSNq3WY08wsqbX3ur+GfeFRB3sy+W25XovcxwhxFx5a8k/GsDlIqD5X38juE2Np2VnhFdrmmlUBLSbfsORg69VTlg7JRfk0CaFZ4pgXUKr6TtWmJ5jVrh0IIPqqsrOWhDlCUCE7gIEE+Ub3mL+SAQqBRQID6I7IcX77hWFLcxc1povDZkhksPi2t4r200lUuNUamFYxtNx7upVHeuIlrQ9+YNbYgAzFwdbarh/hNx7uqjsO9xAqEPp8s8ZXDzLYI6sXfcX4vRD30Kjx3bhecr2gQHFwY4SdfmvoYMiF891EJQztVa5/j/R7HSO4KjlsXwnEsqPi1GJLqoOSnnBzBrGkkQ42ABIgDz1uOq9y9zIdAfmHht4my1oBALCA/r822UT3fDjVe0EPplpzZZqFrs3ihxZ/U4CQJNwxukSucxBrA92W06riG53gtIIcSSe7c2M/iDc4kARsFPHlbdOjYpO9zm8Niaj6/iIMFzfETmECImZNyY11PJXaGEBPiqU8sEMcJaKha5wmSNCYkAjMHW1WXH8IDz3tHMKQeAWuLHQ13ieWyTIuDOhzA7rAxxLXvIkOMxnggGXOYREht7HYxrdaHJSXaSjubTAcRrYSt31HxUZa0zPeEEGGkEkwXON4kweSt4fi/8TXL3Btnulzi+4cIADPkIFtrnabrSljiM0EmIgakNgeF1pMcjYHkt7geDnwsAGYZQ05AcpIhzc4AO88wZhU5XFK3yccI8s1favHNw1CsCMpxT2gNBBd3bAXPcdIBcQIjmJsvPn0W1Ls1Go58le7XmpUxlWWnwucxgvAp0zlbln+m0z1VPBYcsMnU2j9yt+DH8WNO9zztcs2TS12/95Ex5aaVPwxUEtcbAEDSRGttVroWy4oJaDvP3/0tYtWP9pj6qOnJX2CFmDFjpi6stWjGjLJm77JYYOqXHK3O+n0XdUyQS0AQRDuccpOk2C4vsq4CoCbAeInoF2GJY41CaZmbO2MTMjlsVn6tNSX2LMG6YusXvcuk8rZYjVU69eCreIZlJdFzMrSY2tclZOSyXajP/EZnbQsTsOzOHkw4NgeUyq2GgguOg0jWVjrVifZdK9W24cQyXHxS2dIEW3J1P+EndRAAA8o9dEabFW4hXytgHU/T9lo6fH8k6lwV5JNLYzuxLGjXTktLi+JOdImyq16ywSvTll20x4KY4ldsJqFOzEECDdYyFGAbqm2mW0guIOiu4JhkFVKYErYUNJVmNb2QnwZsXVsRC1tB+vmCFZfW5+qo6O9VLJLc5COx1PbLDd5Qw+JbyFJ/oJZ7eIegXJGmQATEGYvy1tsvTuG4IYjhNRgknxlukl7PE3ykgD1K8uXnrZuPpml7pP2hqbC4wBJ/YShFkqMqREmVRpUlQIB2PLSCDBBBBGoIuCF6P2Z7S0arTnoM74N8ZaGh1SxBeG2OeTJyydbQvOKtMtMHWx2OoBGnSErXQZGo0VOfBHLGmX4M8sUr8HtmDJdJpmS4OfmMtLXQ4OaaYg6yZGt+qbE4GqA0kWe0gxUJnwk5Wg6CcxDY/pN7yvLuGdqKtEANixnMAM8xGp1HTmt4e2LqrwTUIBIL8wgmRlcJaLANJjlJXmS6TLGW3B60Oox5OJV9zqsPwyp3WV4cSA0QXAZnBgJMmmPEAINzYQTaRW41hA1zH+KDDS9sMDGvk5gJAMjKL2hs3251/HGNqONLEVGUwP5YL3lwJIJJvB/q91UxPaWnlvnq1CCH5yTTk6ECZnX7rscOS7LXkxw3ckdxU4FWqU87Sx/hkeJpa5wGUultojSTaAbRKfD8XGEY2rUqh9UtEik5lQNJO/igGCbmfmMLy/HdpcRUp91nLKMk92yQ2+3MjpMLTkq6PQyku9/4Rhn16ukrR0/HuJNr4irVkNFR2YguzHYAF24EaLWVMUwaOnyWrUC2RwpKih9dLxFIz4nEF/l+XVZZCVjVqVGSc3J3IditUwqzFaphacaKZG57PEZ3A7sdHU7D1/RdVw/Gk1cwsC0GPMX/AGXF8Nr93UDtQNfIroODV/ECNBI/4yodXjuGr0dwyqVG34vjDGUm+ul4Ol1z2KcTp6recZcCQY+aevppYXXO4jGhriAsvTdOsrdukjuebixsxAyDztuU1NmsmLG26p1MbPTqrmDrZ2mdlr/QKnUtyj5muUMw2nbYfqVoeK1i4z6eS37m8ly2If43byT91dHTHDHT5Ebc3ZgWVkR1WJRUplwxclUUQ6ZcPqrz3QFRoi6s13WV0HSK5Lcq1HpJUKIYquWT4PWfhZUD6D2GIFQEg/8AU0f8V5VxPD93WqUxox72j/xcR+i7P4e4s06rmzZ1Mk9C0gg/dct2ndOKrHm8n3us84tZn9UmWRd419LNYFITUnwQYBjYiR6g6oSunCECEEzoiygi+p5bfl4QBpskxIGtzpoliyNkpCALhYfhRawkSAYGvTzQLp1RJOqALGTNwIE336DqlIRlKgC8I5DEwY5xb3QzIulAExlGuaTOkRaPXX6KRJ6fmyRRAGNVHsIMEQf3uEJRIQDsVqkVXoiQszFpx8Fci0wrb8CxADiCeo9Nf0Wka5ZmkwI1GhVs464OJWnplZ1PEKpcA4aaHmORXNnDlz466rYYTikgteYJETtf7eSygwM0DmSIPmsmCXw3HItieXv7omKlgWNF7k7n9ljwbYcQHDyOvslxNaxPLT10K1TKc3hziTyMe61Y87mrSr0U/H7Z0tKIMwRBB6a7eq0fFMECS5hE6kWA9Fkwj6rScjAPMmPZZzUkg1MgmxyiF129pL+eAkou0znqlMtMEEHrYpVvcbSY6RnBsILtdLcj91RZw8Ex3jZ2Av7qlRvgu1eygorGMwppmDF9CN1gXGqdMknZkoqzXFlgoNlWarZCtjwQlyUCix0KOCWFUTN7wTHEVpH9hB281qOJ1M1V7uZUpy0Zha6r1HSSeZn3UMqtqXkR9AaJTVaZBuP10sbpYRhVkxUyj9fz9UEA9M3E3Ai1730kaJCUXKOI2QEhQhBQICKFOxwvImRa8QZF+u9uqUbD/SAjmwgmcNP3QCAYVSBA01gwbxH6lIE+YSYFtgeXWEhKAIEqShCmVAZKDtlZY5UgVcpq/E9qISM7XLK3RYAstNaYspkhXuWXB4sstq07cuo/ZY3BCFySvZnUbiiG1B/LN9wdZ8k2FcZM7e61VB5aQRqPyPJXxcWkT9I/RVRxvHNSi3XkjNqSp8iYrFRN/wA5Kg6qXG+nJXKmDO5+kaq3TwrGNDrZtec+2ity5opW2chHwjS1qbtcp9ljwHzjzXVVKneWAE2kxAtaOiDOHgXAbPl91nXUYrtui3TOtkaitSziDsTHoFp69HKSF0b6sWfbkQFWfw0l0nQ7q9OGZXArUnB1I0LTCsU62ysYvhxY7cjYrC6jHRR0SiWalIhYCp3CVrYKyOrgBd28jfwYqmhna489lSWetUkef2CwLNkdssith2uMEbGJ9NEJRptmbgW3m9wIH5sg4KskE3KkgwIA8pk+5QhRyAY3m3+vJKVFEASxTIYmRyib+yWUYQEiEE7XDef1+qQoCI2UJRBHJAByVO+oTqZ/wIH0AQCAYVDljaZ9YhKXJsvokQAVrDukRuPsqqZjoMqUJUzjVl9iysS0SDcLI4wt0eLM8nuGE7aQKwZ0zakLqaOUy2ymBql70yOhsoa7TtH1QawG5crPsQ+4wLnOgkkQZuSIWegyfz1P6IPp5Wgbanqf2usJq2Xk9VNSlS8F8FSNkMQ2mImf3WvxWKc4zNtht0WCTuhO6zJFjky0yhna5xdBFwCddyI91WdUMamES+Qoxo3+i7wcZb4XUJkE2FxOltpKXGYLNdpB6bquxs6KyymZhaMfVSgtL3X4K3C3aKT+HkCbW1utZUdJW84piAxmQGSdei55xVyyOUbaonGITJNvyEpCYE7ISqiwAChEFNUaRrrAPuJH0KUhAQlGeaLRBGYGLTsSOijugtt/koCMfBkR6gEexQLk0CN5kzpEWj11+imWT0/NkAgUARy/RM6neJB8roBd1CZROqVAEBEstO35sllEhAEm0JQmN7qRyQAcECnc+0QLE33MxqfT6oFyARMW2lEjVQiyAfD1sp6brYOMiRoVq8v0/PVPQrFvUbhXY8mnZ8EJQvctAJyEGmbtP7+oUzFaFRWDMoaligXLE8qLZKjo8WG1KbKlOflGdvJwsY6LXLBwzGOputcHVvP/ACtu/BCpDqJBJ1ZPiaerdR9liz467kdj6KDEpKs1sK6nr/m2tliAnS5Wc7VCBNkKy04316K2yjoYXGwlZhww58/9qPf8x2H4E9V4aOQ/NFo8djM1horceJvulx+Q/SMGKqySq6JRaJKvk7ZJKgAo6I92Ym3uJ9tVC0x+T/pROgIQBRulQDZkS4xEmOW3slUQBSp6ZG8xfQwZi145wkQBCJt1QhFzIjS97GffkUBIUcUEEA0BQjqhCCAZoF/ohCZx5fnulKAdlMkSASJj1Mn7A+yxpplBAQqZkZRpgTcwOcT9EAISolBAM10aKzTxf93uqiilGbjwcaTNk2HaFA0lrwVkFd3NXLMvKIaH4LjzHyiPusbQZmYj3WIYo8gmZiRu2fWB9l15IsaWeh9lqpNBj6xzkkwHTdmgk6+S0XEnB1Qlg8ImOvM+S17u0zsoaGAQI+b9IVF/Gqh0yjyF/qsEoOUmy5vtSNy2nAkwB52VHGcWAs3xfRv+Vp61dz/mcT5rGpxgluQoy18S55klYVFFY23ydSoyZhAteTJnUWgR0v7qWJ6fVK0ILgC4bohyBQQBHJBPVbB1BvEjpukQAWathyx+V0TbQgi9xfTdYkWtn6n2En7IAJ3gQImd+XSEsoSgC0jf8OykIEKSgIgjCyUqRdYCT5IdSvgxhBMWxqoXWiBrM7+SHAudKma0fh80Mh5fhUcgIFC1BNUcSZJJNt50ED6IBWoKKIA7IKKIBgi0fZRRAAaIKKICJot7KKIAE2QUUQDDQqO2UUQCuUCiiAenr7/YpQoogA3VFRRABBRRARFRRABRRRAO/QeX6lKoogHpj7j9V03w8/8A1f8AhU/9HKKLkuCzF+5HN4r5z5pH7eSiiIjL9zJmMRNjqNjGn3KVRRdIh2RaoogP/9k=">
            <a:hlinkClick r:id="rId2"/>
          </p:cNvPr>
          <p:cNvSpPr>
            <a:spLocks noChangeAspect="1" noChangeArrowheads="1"/>
          </p:cNvSpPr>
          <p:nvPr/>
        </p:nvSpPr>
        <p:spPr bwMode="auto">
          <a:xfrm>
            <a:off x="46038" y="-1493838"/>
            <a:ext cx="4962525" cy="31242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17416" name="AutoShape 8" descr="data:image/jpeg;base64,/9j/4AAQSkZJRgABAQAAAQABAAD/2wCEAAkGBxQSEhUUExQUFhQVGBcXFBgXFxUXFBYXFBgXFxQUFxQYHCggGBolHBcVITEhJSkrLi4uFx8zODMsNygtLisBCgoKDg0OGxAQGy8mICUsLCwyNCwsLC8sLCwsLCwsLCwsLCwsLCwsLCwsLCwsLCwsNCwsLCwsLCwsLCwsLCwsLP/AABEIALIBGwMBIgACEQEDEQH/xAAcAAACAgMBAQAAAAAAAAAAAAABAgAEAwUGBwj/xAA7EAABAwIEAwYFAgYBBAMAAAABAAIRAyEEEjFBBVFhBhMicYGRBzKhsfDB0RQjQlLh8dJicoKyJDM0/8QAGgEBAAMBAQEAAAAAAAAAAAAAAAIDBAEFBv/EACsRAAICAQMEAQMDBQAAAAAAAAABAhEDEiExBCJBURNhcbEUMoEjUpHh8P/aAAwDAQACEQMRAD8A8RqxPhmOsTG2iSExbaUqALXkTBIkQY3GsHpYeyjSlRKAhRULhGiEoCAIwlTEoBVESFEAFFkc/aByBiDqTJ63+iUQgI0SoRCihQAKZ1QkAWgTFhN+Z1KHRCEAQdkIUlRAEmUc9oEwYJ6kTB+p91G/7QYYQAlBOxpJgC5MAeeyD2x+eiAVRFMIjqgETeqEKQgInYQNRM9SIvfzt91kw2Hc8gAT9vUrY0+z1U6NefJj/Ta6hKcY8sthgyTVxRp0YW9p9k8Q5xApv9W5R7uIG4Vgdh8UW5g1pAEmSAfK+6i8+JcyRL9Ll/tOZcmDuSzYvB1KTi2owtdyI+x3WGVanfBS01sxUSVHFSEOEKCiCAYiNUqd4v8Asg5pGu9wgFUUUQEUT0qZcQ1oJJMAASSTsANV6L2N+FdTFEOxLzSZMFrBmqervlYffyQHnLXQsjcO43gx1sPqvZ+P/CItL34PJ3bGghpeTXdDfE4ucABJBgCB9Veo9iMBQw7K+drqzZeW1XU6orANvSawFozSQBBkHWVdHHFq2ytza8Hh9PAuPL88lsMN2ZxLwXMpVHtbclrHuaPMgQvZcDwek3uO8psZ/ElzfEx1NlN4c0OoOioYLnBobuXiRAAWz7Q8LxlRoGDr0a3ckd7RljnOI0FQn/7BbLldG99ALNGNbENcuTwyh2OxzwXMwtZwbcxTeYESLRuqeJ4DiGOLXUy17fmafC8bfI6D9F7bwT4p4ilXdS4hSa0Ns7I0tqUzqPDmIcPy69KfQwnEKMubTr0za4DoI2kaEdCq5w08olGerhnxvUplphwIPIgg/VKvZ/iP8OaWDaa1KoBScQBSeZJJmRTmZgXgzaTNoXnNXhDSCXNcwf3sBLRP9zf2I8iu/A2tUdx8qTpnPygSreM4e+ncjMwmA9slhMTE7GNjBVNUtVyWp2ROxxGlj01SJmrgCHa8z+FQn80SpgwxMGJidpAkhAQbpSjKLm2FxefMRzQAzItuQLDafPySItCAcHnO/wCHou17OdkGd22vipyvvTpt5SAHVDIyjxC0ixlY/hr2W/jK7qlQZqNCHPB0e6bM6iASf8r0DH8IqviXvvIAa0u10BdJJJ30Ai2y87q+q0y+OL38nodH08ZPVM5zhNZuGBaGNzZ/E4gSGlpLWiSM2ltL89CMdxmrmc3OIA8Ib4g4AEZpDQMsi0aTed8uMy0SAWMaDYtlzg354DgbB8TAMQRO6xve9zQR46rQ1ocWubUa0ScpzH5iDbxXAlZdm9VXZ7FIxYes+Ccv8sGXNmafeOEgZCPCDDjMOGvo+M4iHNMmXCT8zS0jwhrGmbRE2nNqr3cup5m1AHWDqpcGksa4xIygkjwuhpkAAlaZtQtbANENa4w4AF4EnV+WbwRBMEbSpJKTujloTiGV4LajWkZQdfEJADd7m4jylchxfhZomRJYdDFx0K6t2JJBe7M65A8MthuTM4WhpHg/XreqcLlha9ssq02uzOMlgBa1/QZXOaST/cOqvx5Hi+xR1GCOaP1PNieSAKs8TwRo1X03ascROxGzh0Ig+qr5bTy16L0U7Vo8Bpp0wFKmJSrpwbMo4KIOQAWSjTzEDQbnWPRK1sraYDDSQFZjx6mRlKkehfCWkGVKr20vC1h/mFs1C93yjMPlZYmBrlC7fg3bFjy9oY6ReoCQXuN5Ai2sSfTqvP8AD0qtJmIpsJY2gG5wCQXVC5snytA8gqOZ1NzXsFrFwHTmqsuRatjsIutz3Ps9XYc9Tu2UnVHBzyC01HFpsH5RsNpMStnxXitKgw1cQ5rKYJ18V5MQAJLjBsJK814d20s1+Ug/KWj02kWFuS6Dj/C2cUoU2Cp3b6bi5riC4QWkFpGYReDNz4bKUNLe72OSutuSjifiTh6jixjX0mUwTRqZabjnAIDgx3yjKXW1MgWutX2Qo1mH+KdSxVZjn1XOqUn0su47x1FjsznAl7sgdF7AkLkuMdm8ThT/ADqRa3MGh48VNxMkQ4cwDbVes/Dpz6WDayrSyZXvDSA4F7XQe8LXXEuLhcDQWW7IoQhcPJlg5Sl3HI/Eri+GrsmiadR5c2SaWWvTDRfxWcJIEh4m9raansF8RzgSKNYF2HJOgl9MuNyBN2zcjzjkvT6/ZnBvrVqlRhJxDS10ulovmLmj+h0gG27Z5z4x207EVsLUeWtL6IPhqCCIOmaPlP0XMcoSjo/JKUZRlqZ3XxZ4pSxmEp1cLiWVG03B1Sm1wkB8tZULIzAgy3pn0XlmD4xVbTfTFRwY4Q5s+Ei9o9SfVahzXMMG0o0qkKyCUVpIy3dm0weKIzNtDrPbALXD/qabFafiHCYBfTuN26keXMLM6rBkLJQxwB8UibzsDuo5Yqa+p2Fxexzqi33FeGZhnp3OpA36jr0WlFSARa8HqI5FYJJxdM1RkpK0KVBKErMTmLicrZkgXAudABK4dMIKaCbosFupsPz2SgIBUQoggPePg+19HD02t7traxLn5gZLi2RB/wC3Jboea6niGM/+SA7I0MIdbUiAXudF2g6D/S1FLhZOCpFp8FOg18ybHKyPDN/k3/1pqmIL8zaYqZnCm3OWsDXBsFvhJlvhJGnJfNZW8km37PbxYoy3Xqi92ypUXPhndF9QgeIB1nRDvCZiwICsv4ZRw+ZrjQyVTTDWjK5jXguDwGk3cQ5jeXiNlzGGxDQxwBNVzwKkEFjjfK2HguDWzYyLg6AXVPFYjNUmkwNNRgYxjIAY5rmyDaHN5EzqdlZHG6qzT8bpRsucSxDAwMpnNULzkDDLmuGUTAs05eRECLTEJhuEtfSrPc3L3ZLnAZC95BcHNyxcZ927CdTK0ffOpFpMNJLyA0NcbuI02sI9fZGOdkOUO7yRIIDnQYeHNk5jJa4kxYC+y0LHUaTJ6TqOzZpU8QSabX03jJkcQCxhLHn+Xl8UeE3OkxoY7fj7aTWOmkwZmxfKJEgOt5R5hoC827O4KtUr/wAt9SafgBEGxY6APEIgtncaaxfL2gwtc/yK1U5g+o8F0kuaWgmCN58I2MnS6qnC5aWyieNSndlb42cKYytSqsjxsyuiB4mREgblpHsvMF6Xxvh9bH4fNnaDh256mcwMrXOYY3s0B19Z3Xmq9To3/T0vlHldZBxmApUxSrUZCIhBO0LqVsFnD0VveH0bjlueQGvutXw/xGIXacO4YQ1tpN3eQiZPIAddFblyrHClyyuMXKW4MBiCQ8ONnuzW1frrzVhwFo/ZXW0mCkDlAJmSJBExA67qk9pi/OF5knuaoqkVf4poqtcWNkOEWAAidl2PCePwGmo9rRMCDFxe5JsCuKxFKZ91pcfhwXN+YvJkOzkFobveYAkabwroSISR7R2lx1LH4fuS/I7MHNJAOUgEZoOtiRtr6Ha4PirLkCSIBcTEhoAJH7BeG4bitQVCQ1wcLOfOYHe83MrcYftPVvmcJMweXQDkrHk2pkK8nqHFe0TWDxtljtABmc6Cf6LzsZhafG9sKYgsaXvdDWMMhpu0FriRaLdfCuC4jxyo8kMdIIudJtv0HLnPrSw2JM5hOYQWumIcCDmHM2PutPTxjN7plOWTjwbHtZwM06r8zIY5zjTNog3EchfTZcjVwThJANvyy32N4655irWfU/73OfB01cTdUOJ1yGgtOs3Gq36e3u5XozptS28+zSNq3WY08wsqbX3ur+GfeFRB3sy+W25XovcxwhxFx5a8k/GsDlIqD5X38juE2Np2VnhFdrmmlUBLSbfsORg69VTlg7JRfk0CaFZ4pgXUKr6TtWmJ5jVrh0IIPqqsrOWhDlCUCE7gIEE+Ub3mL+SAQqBRQID6I7IcX77hWFLcxc1povDZkhksPi2t4r200lUuNUamFYxtNx7upVHeuIlrQ9+YNbYgAzFwdbarh/hNx7uqjsO9xAqEPp8s8ZXDzLYI6sXfcX4vRD30Kjx3bhecr2gQHFwY4SdfmvoYMiF891EJQztVa5/j/R7HSO4KjlsXwnEsqPi1GJLqoOSnnBzBrGkkQ42ABIgDz1uOq9y9zIdAfmHht4my1oBALCA/r822UT3fDjVe0EPplpzZZqFrs3ihxZ/U4CQJNwxukSucxBrA92W06riG53gtIIcSSe7c2M/iDc4kARsFPHlbdOjYpO9zm8Niaj6/iIMFzfETmECImZNyY11PJXaGEBPiqU8sEMcJaKha5wmSNCYkAjMHW1WXH8IDz3tHMKQeAWuLHQ13ieWyTIuDOhzA7rAxxLXvIkOMxnggGXOYREht7HYxrdaHJSXaSjubTAcRrYSt31HxUZa0zPeEEGGkEkwXON4kweSt4fi/8TXL3Btnulzi+4cIADPkIFtrnabrSljiM0EmIgakNgeF1pMcjYHkt7geDnwsAGYZQ05AcpIhzc4AO88wZhU5XFK3yccI8s1favHNw1CsCMpxT2gNBBd3bAXPcdIBcQIjmJsvPn0W1Ls1Go58le7XmpUxlWWnwucxgvAp0zlbln+m0z1VPBYcsMnU2j9yt+DH8WNO9zztcs2TS12/95Ex5aaVPwxUEtcbAEDSRGttVroWy4oJaDvP3/0tYtWP9pj6qOnJX2CFmDFjpi6stWjGjLJm77JYYOqXHK3O+n0XdUyQS0AQRDuccpOk2C4vsq4CoCbAeInoF2GJY41CaZmbO2MTMjlsVn6tNSX2LMG6YusXvcuk8rZYjVU69eCreIZlJdFzMrSY2tclZOSyXajP/EZnbQsTsOzOHkw4NgeUyq2GgguOg0jWVjrVifZdK9W24cQyXHxS2dIEW3J1P+EndRAAA8o9dEabFW4hXytgHU/T9lo6fH8k6lwV5JNLYzuxLGjXTktLi+JOdImyq16ywSvTll20x4KY4ldsJqFOzEECDdYyFGAbqm2mW0guIOiu4JhkFVKYErYUNJVmNb2QnwZsXVsRC1tB+vmCFZfW5+qo6O9VLJLc5COx1PbLDd5Qw+JbyFJ/oJZ7eIegXJGmQATEGYvy1tsvTuG4IYjhNRgknxlukl7PE3ykgD1K8uXnrZuPpml7pP2hqbC4wBJ/YShFkqMqREmVRpUlQIB2PLSCDBBBBGoIuCF6P2Z7S0arTnoM74N8ZaGh1SxBeG2OeTJyydbQvOKtMtMHWx2OoBGnSErXQZGo0VOfBHLGmX4M8sUr8HtmDJdJpmS4OfmMtLXQ4OaaYg6yZGt+qbE4GqA0kWe0gxUJnwk5Wg6CcxDY/pN7yvLuGdqKtEANixnMAM8xGp1HTmt4e2LqrwTUIBIL8wgmRlcJaLANJjlJXmS6TLGW3B60Oox5OJV9zqsPwyp3WV4cSA0QXAZnBgJMmmPEAINzYQTaRW41hA1zH+KDDS9sMDGvk5gJAMjKL2hs3251/HGNqONLEVGUwP5YL3lwJIJJvB/q91UxPaWnlvnq1CCH5yTTk6ECZnX7rscOS7LXkxw3ckdxU4FWqU87Sx/hkeJpa5wGUultojSTaAbRKfD8XGEY2rUqh9UtEik5lQNJO/igGCbmfmMLy/HdpcRUp91nLKMk92yQ2+3MjpMLTkq6PQyku9/4Rhn16ukrR0/HuJNr4irVkNFR2YguzHYAF24EaLWVMUwaOnyWrUC2RwpKih9dLxFIz4nEF/l+XVZZCVjVqVGSc3J3IditUwqzFaphacaKZG57PEZ3A7sdHU7D1/RdVw/Gk1cwsC0GPMX/AGXF8Nr93UDtQNfIroODV/ECNBI/4yodXjuGr0dwyqVG34vjDGUm+ul4Ol1z2KcTp6recZcCQY+aevppYXXO4jGhriAsvTdOsrdukjuebixsxAyDztuU1NmsmLG26p1MbPTqrmDrZ2mdlr/QKnUtyj5muUMw2nbYfqVoeK1i4z6eS37m8ly2If43byT91dHTHDHT5Ebc3ZgWVkR1WJRUplwxclUUQ6ZcPqrz3QFRoi6s13WV0HSK5Lcq1HpJUKIYquWT4PWfhZUD6D2GIFQEg/8AU0f8V5VxPD93WqUxox72j/xcR+i7P4e4s06rmzZ1Mk9C0gg/dct2ndOKrHm8n3us84tZn9UmWRd419LNYFITUnwQYBjYiR6g6oSunCECEEzoiygi+p5bfl4QBpskxIGtzpoliyNkpCALhYfhRawkSAYGvTzQLp1RJOqALGTNwIE336DqlIRlKgC8I5DEwY5xb3QzIulAExlGuaTOkRaPXX6KRJ6fmyRRAGNVHsIMEQf3uEJRIQDsVqkVXoiQszFpx8Fci0wrb8CxADiCeo9Nf0Wka5ZmkwI1GhVs464OJWnplZ1PEKpcA4aaHmORXNnDlz466rYYTikgteYJETtf7eSygwM0DmSIPmsmCXw3HItieXv7omKlgWNF7k7n9ljwbYcQHDyOvslxNaxPLT10K1TKc3hziTyMe61Y87mrSr0U/H7Z0tKIMwRBB6a7eq0fFMECS5hE6kWA9Fkwj6rScjAPMmPZZzUkg1MgmxyiF129pL+eAkou0znqlMtMEEHrYpVvcbSY6RnBsILtdLcj91RZw8Ex3jZ2Av7qlRvgu1eygorGMwppmDF9CN1gXGqdMknZkoqzXFlgoNlWarZCtjwQlyUCix0KOCWFUTN7wTHEVpH9hB281qOJ1M1V7uZUpy0Zha6r1HSSeZn3UMqtqXkR9AaJTVaZBuP10sbpYRhVkxUyj9fz9UEA9M3E3Ai1730kaJCUXKOI2QEhQhBQICKFOxwvImRa8QZF+u9uqUbD/SAjmwgmcNP3QCAYVSBA01gwbxH6lIE+YSYFtgeXWEhKAIEqShCmVAZKDtlZY5UgVcpq/E9qISM7XLK3RYAstNaYspkhXuWXB4sstq07cuo/ZY3BCFySvZnUbiiG1B/LN9wdZ8k2FcZM7e61VB5aQRqPyPJXxcWkT9I/RVRxvHNSi3XkjNqSp8iYrFRN/wA5Kg6qXG+nJXKmDO5+kaq3TwrGNDrZtec+2ity5opW2chHwjS1qbtcp9ljwHzjzXVVKneWAE2kxAtaOiDOHgXAbPl91nXUYrtui3TOtkaitSziDsTHoFp69HKSF0b6sWfbkQFWfw0l0nQ7q9OGZXArUnB1I0LTCsU62ysYvhxY7cjYrC6jHRR0SiWalIhYCp3CVrYKyOrgBd28jfwYqmhna489lSWetUkef2CwLNkdssith2uMEbGJ9NEJRptmbgW3m9wIH5sg4KskE3KkgwIA8pk+5QhRyAY3m3+vJKVFEASxTIYmRyib+yWUYQEiEE7XDef1+qQoCI2UJRBHJAByVO+oTqZ/wIH0AQCAYVDljaZ9YhKXJsvokQAVrDukRuPsqqZjoMqUJUzjVl9iysS0SDcLI4wt0eLM8nuGE7aQKwZ0zakLqaOUy2ymBql70yOhsoa7TtH1QawG5crPsQ+4wLnOgkkQZuSIWegyfz1P6IPp5Wgbanqf2usJq2Xk9VNSlS8F8FSNkMQ2mImf3WvxWKc4zNtht0WCTuhO6zJFjky0yhna5xdBFwCddyI91WdUMamES+Qoxo3+i7wcZb4XUJkE2FxOltpKXGYLNdpB6bquxs6KyymZhaMfVSgtL3X4K3C3aKT+HkCbW1utZUdJW84piAxmQGSdei55xVyyOUbaonGITJNvyEpCYE7ISqiwAChEFNUaRrrAPuJH0KUhAQlGeaLRBGYGLTsSOijugtt/koCMfBkR6gEexQLk0CN5kzpEWj11+imWT0/NkAgUARy/RM6neJB8roBd1CZROqVAEBEstO35sllEhAEm0JQmN7qRyQAcECnc+0QLE33MxqfT6oFyARMW2lEjVQiyAfD1sp6brYOMiRoVq8v0/PVPQrFvUbhXY8mnZ8EJQvctAJyEGmbtP7+oUzFaFRWDMoaligXLE8qLZKjo8WG1KbKlOflGdvJwsY6LXLBwzGOputcHVvP/ACtu/BCpDqJBJ1ZPiaerdR9liz467kdj6KDEpKs1sK6nr/m2tliAnS5Wc7VCBNkKy04316K2yjoYXGwlZhww58/9qPf8x2H4E9V4aOQ/NFo8djM1horceJvulx+Q/SMGKqySq6JRaJKvk7ZJKgAo6I92Ym3uJ9tVC0x+T/pROgIQBRulQDZkS4xEmOW3slUQBSp6ZG8xfQwZi145wkQBCJt1QhFzIjS97GffkUBIUcUEEA0BQjqhCCAZoF/ohCZx5fnulKAdlMkSASJj1Mn7A+yxpplBAQqZkZRpgTcwOcT9EAISolBAM10aKzTxf93uqiilGbjwcaTNk2HaFA0lrwVkFd3NXLMvKIaH4LjzHyiPusbQZmYj3WIYo8gmZiRu2fWB9l15IsaWeh9lqpNBj6xzkkwHTdmgk6+S0XEnB1Qlg8ImOvM+S17u0zsoaGAQI+b9IVF/Gqh0yjyF/qsEoOUmy5vtSNy2nAkwB52VHGcWAs3xfRv+Vp61dz/mcT5rGpxgluQoy18S55klYVFFY23ydSoyZhAteTJnUWgR0v7qWJ6fVK0ILgC4bohyBQQBHJBPVbB1BvEjpukQAWathyx+V0TbQgi9xfTdYkWtn6n2En7IAJ3gQImd+XSEsoSgC0jf8OykIEKSgIgjCyUqRdYCT5IdSvgxhBMWxqoXWiBrM7+SHAudKma0fh80Mh5fhUcgIFC1BNUcSZJJNt50ED6IBWoKKIA7IKKIBgi0fZRRAAaIKKICJot7KKIAE2QUUQDDQqO2UUQCuUCiiAenr7/YpQoogA3VFRRABBRRARFRRABRRRAO/QeX6lKoogHpj7j9V03w8/8A1f8AhU/9HKKLkuCzF+5HN4r5z5pH7eSiiIjL9zJmMRNjqNjGn3KVRRdIh2RaoogP/9k=">
            <a:hlinkClick r:id="rId2"/>
          </p:cNvPr>
          <p:cNvSpPr>
            <a:spLocks noChangeAspect="1" noChangeArrowheads="1"/>
          </p:cNvSpPr>
          <p:nvPr/>
        </p:nvSpPr>
        <p:spPr bwMode="auto">
          <a:xfrm>
            <a:off x="46038" y="-1493838"/>
            <a:ext cx="4962525" cy="31242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17418" name="AutoShape 10" descr="data:image/jpeg;base64,/9j/4AAQSkZJRgABAQAAAQABAAD/2wCEAAkGBxQSEhUUExQUFhQVGBcXFBgXFxUXFBYXFBgXFxQUFxQYHCggGBolHBcVITEhJSkrLi4uFx8zODMsNygtLisBCgoKDg0OGxAQGy8mICUsLCwyNCwsLC8sLCwsLCwsLCwsLCwsLCwsLCwsLCwsLCwsNCwsLCwsLCwsLCwsLCwsLP/AABEIALIBGwMBIgACEQEDEQH/xAAcAAACAgMBAQAAAAAAAAAAAAABAgAEAwUGBwj/xAA7EAABAwIEAwYFAgYBBAMAAAABAAIRAyEEEjFBBVFhBhMicYGRBzKhsfDB0RQjQlLh8dJicoKyJDM0/8QAGgEBAAMBAQEAAAAAAAAAAAAAAAIDBAEFBv/EACsRAAICAQMEAQMDBQAAAAAAAAABAhEDEiExBCJBURNhcbEUMoEjUpHh8P/aAAwDAQACEQMRAD8A8RqxPhmOsTG2iSExbaUqALXkTBIkQY3GsHpYeyjSlRKAhRULhGiEoCAIwlTEoBVESFEAFFkc/aByBiDqTJ63+iUQgI0SoRCihQAKZ1QkAWgTFhN+Z1KHRCEAQdkIUlRAEmUc9oEwYJ6kTB+p91G/7QYYQAlBOxpJgC5MAeeyD2x+eiAVRFMIjqgETeqEKQgInYQNRM9SIvfzt91kw2Hc8gAT9vUrY0+z1U6NefJj/Ta6hKcY8sthgyTVxRp0YW9p9k8Q5xApv9W5R7uIG4Vgdh8UW5g1pAEmSAfK+6i8+JcyRL9Ll/tOZcmDuSzYvB1KTi2owtdyI+x3WGVanfBS01sxUSVHFSEOEKCiCAYiNUqd4v8Asg5pGu9wgFUUUQEUT0qZcQ1oJJMAASSTsANV6L2N+FdTFEOxLzSZMFrBmqervlYffyQHnLXQsjcO43gx1sPqvZ+P/CItL34PJ3bGghpeTXdDfE4ucABJBgCB9Veo9iMBQw7K+drqzZeW1XU6orANvSawFozSQBBkHWVdHHFq2ytza8Hh9PAuPL88lsMN2ZxLwXMpVHtbclrHuaPMgQvZcDwek3uO8psZ/ElzfEx1NlN4c0OoOioYLnBobuXiRAAWz7Q8LxlRoGDr0a3ckd7RljnOI0FQn/7BbLldG99ALNGNbENcuTwyh2OxzwXMwtZwbcxTeYESLRuqeJ4DiGOLXUy17fmafC8bfI6D9F7bwT4p4ilXdS4hSa0Ns7I0tqUzqPDmIcPy69KfQwnEKMubTr0za4DoI2kaEdCq5w08olGerhnxvUplphwIPIgg/VKvZ/iP8OaWDaa1KoBScQBSeZJJmRTmZgXgzaTNoXnNXhDSCXNcwf3sBLRP9zf2I8iu/A2tUdx8qTpnPygSreM4e+ncjMwmA9slhMTE7GNjBVNUtVyWp2ROxxGlj01SJmrgCHa8z+FQn80SpgwxMGJidpAkhAQbpSjKLm2FxefMRzQAzItuQLDafPySItCAcHnO/wCHou17OdkGd22vipyvvTpt5SAHVDIyjxC0ixlY/hr2W/jK7qlQZqNCHPB0e6bM6iASf8r0DH8IqviXvvIAa0u10BdJJJ30Ai2y87q+q0y+OL38nodH08ZPVM5zhNZuGBaGNzZ/E4gSGlpLWiSM2ltL89CMdxmrmc3OIA8Ib4g4AEZpDQMsi0aTed8uMy0SAWMaDYtlzg354DgbB8TAMQRO6xve9zQR46rQ1ocWubUa0ScpzH5iDbxXAlZdm9VXZ7FIxYes+Ccv8sGXNmafeOEgZCPCDDjMOGvo+M4iHNMmXCT8zS0jwhrGmbRE2nNqr3cup5m1AHWDqpcGksa4xIygkjwuhpkAAlaZtQtbANENa4w4AF4EnV+WbwRBMEbSpJKTujloTiGV4LajWkZQdfEJADd7m4jylchxfhZomRJYdDFx0K6t2JJBe7M65A8MthuTM4WhpHg/XreqcLlha9ssq02uzOMlgBa1/QZXOaST/cOqvx5Hi+xR1GCOaP1PNieSAKs8TwRo1X03ascROxGzh0Ig+qr5bTy16L0U7Vo8Bpp0wFKmJSrpwbMo4KIOQAWSjTzEDQbnWPRK1sraYDDSQFZjx6mRlKkehfCWkGVKr20vC1h/mFs1C93yjMPlZYmBrlC7fg3bFjy9oY6ReoCQXuN5Ai2sSfTqvP8AD0qtJmIpsJY2gG5wCQXVC5snytA8gqOZ1NzXsFrFwHTmqsuRatjsIutz3Ps9XYc9Tu2UnVHBzyC01HFpsH5RsNpMStnxXitKgw1cQ5rKYJ18V5MQAJLjBsJK814d20s1+Ug/KWj02kWFuS6Dj/C2cUoU2Cp3b6bi5riC4QWkFpGYReDNz4bKUNLe72OSutuSjifiTh6jixjX0mUwTRqZabjnAIDgx3yjKXW1MgWutX2Qo1mH+KdSxVZjn1XOqUn0su47x1FjsznAl7sgdF7AkLkuMdm8ThT/ADqRa3MGh48VNxMkQ4cwDbVes/Dpz6WDayrSyZXvDSA4F7XQe8LXXEuLhcDQWW7IoQhcPJlg5Sl3HI/Eri+GrsmiadR5c2SaWWvTDRfxWcJIEh4m9raansF8RzgSKNYF2HJOgl9MuNyBN2zcjzjkvT6/ZnBvrVqlRhJxDS10ulovmLmj+h0gG27Z5z4x207EVsLUeWtL6IPhqCCIOmaPlP0XMcoSjo/JKUZRlqZ3XxZ4pSxmEp1cLiWVG03B1Sm1wkB8tZULIzAgy3pn0XlmD4xVbTfTFRwY4Q5s+Ei9o9SfVahzXMMG0o0qkKyCUVpIy3dm0weKIzNtDrPbALXD/qabFafiHCYBfTuN26keXMLM6rBkLJQxwB8UibzsDuo5Yqa+p2Fxexzqi33FeGZhnp3OpA36jr0WlFSARa8HqI5FYJJxdM1RkpK0KVBKErMTmLicrZkgXAudABK4dMIKaCbosFupsPz2SgIBUQoggPePg+19HD02t7traxLn5gZLi2RB/wC3Jboea6niGM/+SA7I0MIdbUiAXudF2g6D/S1FLhZOCpFp8FOg18ybHKyPDN/k3/1pqmIL8zaYqZnCm3OWsDXBsFvhJlvhJGnJfNZW8km37PbxYoy3Xqi92ypUXPhndF9QgeIB1nRDvCZiwICsv4ZRw+ZrjQyVTTDWjK5jXguDwGk3cQ5jeXiNlzGGxDQxwBNVzwKkEFjjfK2HguDWzYyLg6AXVPFYjNUmkwNNRgYxjIAY5rmyDaHN5EzqdlZHG6qzT8bpRsucSxDAwMpnNULzkDDLmuGUTAs05eRECLTEJhuEtfSrPc3L3ZLnAZC95BcHNyxcZ927CdTK0ffOpFpMNJLyA0NcbuI02sI9fZGOdkOUO7yRIIDnQYeHNk5jJa4kxYC+y0LHUaTJ6TqOzZpU8QSabX03jJkcQCxhLHn+Xl8UeE3OkxoY7fj7aTWOmkwZmxfKJEgOt5R5hoC827O4KtUr/wAt9SafgBEGxY6APEIgtncaaxfL2gwtc/yK1U5g+o8F0kuaWgmCN58I2MnS6qnC5aWyieNSndlb42cKYytSqsjxsyuiB4mREgblpHsvMF6Xxvh9bH4fNnaDh256mcwMrXOYY3s0B19Z3Xmq9To3/T0vlHldZBxmApUxSrUZCIhBO0LqVsFnD0VveH0bjlueQGvutXw/xGIXacO4YQ1tpN3eQiZPIAddFblyrHClyyuMXKW4MBiCQ8ONnuzW1frrzVhwFo/ZXW0mCkDlAJmSJBExA67qk9pi/OF5knuaoqkVf4poqtcWNkOEWAAidl2PCePwGmo9rRMCDFxe5JsCuKxFKZ91pcfhwXN+YvJkOzkFobveYAkabwroSISR7R2lx1LH4fuS/I7MHNJAOUgEZoOtiRtr6Ha4PirLkCSIBcTEhoAJH7BeG4bitQVCQ1wcLOfOYHe83MrcYftPVvmcJMweXQDkrHk2pkK8nqHFe0TWDxtljtABmc6Cf6LzsZhafG9sKYgsaXvdDWMMhpu0FriRaLdfCuC4jxyo8kMdIIudJtv0HLnPrSw2JM5hOYQWumIcCDmHM2PutPTxjN7plOWTjwbHtZwM06r8zIY5zjTNog3EchfTZcjVwThJANvyy32N4655irWfU/73OfB01cTdUOJ1yGgtOs3Gq36e3u5XozptS28+zSNq3WY08wsqbX3ur+GfeFRB3sy+W25XovcxwhxFx5a8k/GsDlIqD5X38juE2Np2VnhFdrmmlUBLSbfsORg69VTlg7JRfk0CaFZ4pgXUKr6TtWmJ5jVrh0IIPqqsrOWhDlCUCE7gIEE+Ub3mL+SAQqBRQID6I7IcX77hWFLcxc1povDZkhksPi2t4r200lUuNUamFYxtNx7upVHeuIlrQ9+YNbYgAzFwdbarh/hNx7uqjsO9xAqEPp8s8ZXDzLYI6sXfcX4vRD30Kjx3bhecr2gQHFwY4SdfmvoYMiF891EJQztVa5/j/R7HSO4KjlsXwnEsqPi1GJLqoOSnnBzBrGkkQ42ABIgDz1uOq9y9zIdAfmHht4my1oBALCA/r822UT3fDjVe0EPplpzZZqFrs3ihxZ/U4CQJNwxukSucxBrA92W06riG53gtIIcSSe7c2M/iDc4kARsFPHlbdOjYpO9zm8Niaj6/iIMFzfETmECImZNyY11PJXaGEBPiqU8sEMcJaKha5wmSNCYkAjMHW1WXH8IDz3tHMKQeAWuLHQ13ieWyTIuDOhzA7rAxxLXvIkOMxnggGXOYREht7HYxrdaHJSXaSjubTAcRrYSt31HxUZa0zPeEEGGkEkwXON4kweSt4fi/8TXL3Btnulzi+4cIADPkIFtrnabrSljiM0EmIgakNgeF1pMcjYHkt7geDnwsAGYZQ05AcpIhzc4AO88wZhU5XFK3yccI8s1favHNw1CsCMpxT2gNBBd3bAXPcdIBcQIjmJsvPn0W1Ls1Go58le7XmpUxlWWnwucxgvAp0zlbln+m0z1VPBYcsMnU2j9yt+DH8WNO9zztcs2TS12/95Ex5aaVPwxUEtcbAEDSRGttVroWy4oJaDvP3/0tYtWP9pj6qOnJX2CFmDFjpi6stWjGjLJm77JYYOqXHK3O+n0XdUyQS0AQRDuccpOk2C4vsq4CoCbAeInoF2GJY41CaZmbO2MTMjlsVn6tNSX2LMG6YusXvcuk8rZYjVU69eCreIZlJdFzMrSY2tclZOSyXajP/EZnbQsTsOzOHkw4NgeUyq2GgguOg0jWVjrVifZdK9W24cQyXHxS2dIEW3J1P+EndRAAA8o9dEabFW4hXytgHU/T9lo6fH8k6lwV5JNLYzuxLGjXTktLi+JOdImyq16ywSvTll20x4KY4ldsJqFOzEECDdYyFGAbqm2mW0guIOiu4JhkFVKYErYUNJVmNb2QnwZsXVsRC1tB+vmCFZfW5+qo6O9VLJLc5COx1PbLDd5Qw+JbyFJ/oJZ7eIegXJGmQATEGYvy1tsvTuG4IYjhNRgknxlukl7PE3ykgD1K8uXnrZuPpml7pP2hqbC4wBJ/YShFkqMqREmVRpUlQIB2PLSCDBBBBGoIuCF6P2Z7S0arTnoM74N8ZaGh1SxBeG2OeTJyydbQvOKtMtMHWx2OoBGnSErXQZGo0VOfBHLGmX4M8sUr8HtmDJdJpmS4OfmMtLXQ4OaaYg6yZGt+qbE4GqA0kWe0gxUJnwk5Wg6CcxDY/pN7yvLuGdqKtEANixnMAM8xGp1HTmt4e2LqrwTUIBIL8wgmRlcJaLANJjlJXmS6TLGW3B60Oox5OJV9zqsPwyp3WV4cSA0QXAZnBgJMmmPEAINzYQTaRW41hA1zH+KDDS9sMDGvk5gJAMjKL2hs3251/HGNqONLEVGUwP5YL3lwJIJJvB/q91UxPaWnlvnq1CCH5yTTk6ECZnX7rscOS7LXkxw3ckdxU4FWqU87Sx/hkeJpa5wGUultojSTaAbRKfD8XGEY2rUqh9UtEik5lQNJO/igGCbmfmMLy/HdpcRUp91nLKMk92yQ2+3MjpMLTkq6PQyku9/4Rhn16ukrR0/HuJNr4irVkNFR2YguzHYAF24EaLWVMUwaOnyWrUC2RwpKih9dLxFIz4nEF/l+XVZZCVjVqVGSc3J3IditUwqzFaphacaKZG57PEZ3A7sdHU7D1/RdVw/Gk1cwsC0GPMX/AGXF8Nr93UDtQNfIroODV/ECNBI/4yodXjuGr0dwyqVG34vjDGUm+ul4Ol1z2KcTp6recZcCQY+aevppYXXO4jGhriAsvTdOsrdukjuebixsxAyDztuU1NmsmLG26p1MbPTqrmDrZ2mdlr/QKnUtyj5muUMw2nbYfqVoeK1i4z6eS37m8ly2If43byT91dHTHDHT5Ebc3ZgWVkR1WJRUplwxclUUQ6ZcPqrz3QFRoi6s13WV0HSK5Lcq1HpJUKIYquWT4PWfhZUD6D2GIFQEg/8AU0f8V5VxPD93WqUxox72j/xcR+i7P4e4s06rmzZ1Mk9C0gg/dct2ndOKrHm8n3us84tZn9UmWRd419LNYFITUnwQYBjYiR6g6oSunCECEEzoiygi+p5bfl4QBpskxIGtzpoliyNkpCALhYfhRawkSAYGvTzQLp1RJOqALGTNwIE336DqlIRlKgC8I5DEwY5xb3QzIulAExlGuaTOkRaPXX6KRJ6fmyRRAGNVHsIMEQf3uEJRIQDsVqkVXoiQszFpx8Fci0wrb8CxADiCeo9Nf0Wka5ZmkwI1GhVs464OJWnplZ1PEKpcA4aaHmORXNnDlz466rYYTikgteYJETtf7eSygwM0DmSIPmsmCXw3HItieXv7omKlgWNF7k7n9ljwbYcQHDyOvslxNaxPLT10K1TKc3hziTyMe61Y87mrSr0U/H7Z0tKIMwRBB6a7eq0fFMECS5hE6kWA9Fkwj6rScjAPMmPZZzUkg1MgmxyiF129pL+eAkou0znqlMtMEEHrYpVvcbSY6RnBsILtdLcj91RZw8Ex3jZ2Av7qlRvgu1eygorGMwppmDF9CN1gXGqdMknZkoqzXFlgoNlWarZCtjwQlyUCix0KOCWFUTN7wTHEVpH9hB281qOJ1M1V7uZUpy0Zha6r1HSSeZn3UMqtqXkR9AaJTVaZBuP10sbpYRhVkxUyj9fz9UEA9M3E3Ai1730kaJCUXKOI2QEhQhBQICKFOxwvImRa8QZF+u9uqUbD/SAjmwgmcNP3QCAYVSBA01gwbxH6lIE+YSYFtgeXWEhKAIEqShCmVAZKDtlZY5UgVcpq/E9qISM7XLK3RYAstNaYspkhXuWXB4sstq07cuo/ZY3BCFySvZnUbiiG1B/LN9wdZ8k2FcZM7e61VB5aQRqPyPJXxcWkT9I/RVRxvHNSi3XkjNqSp8iYrFRN/wA5Kg6qXG+nJXKmDO5+kaq3TwrGNDrZtec+2ity5opW2chHwjS1qbtcp9ljwHzjzXVVKneWAE2kxAtaOiDOHgXAbPl91nXUYrtui3TOtkaitSziDsTHoFp69HKSF0b6sWfbkQFWfw0l0nQ7q9OGZXArUnB1I0LTCsU62ysYvhxY7cjYrC6jHRR0SiWalIhYCp3CVrYKyOrgBd28jfwYqmhna489lSWetUkef2CwLNkdssith2uMEbGJ9NEJRptmbgW3m9wIH5sg4KskE3KkgwIA8pk+5QhRyAY3m3+vJKVFEASxTIYmRyib+yWUYQEiEE7XDef1+qQoCI2UJRBHJAByVO+oTqZ/wIH0AQCAYVDljaZ9YhKXJsvokQAVrDukRuPsqqZjoMqUJUzjVl9iysS0SDcLI4wt0eLM8nuGE7aQKwZ0zakLqaOUy2ymBql70yOhsoa7TtH1QawG5crPsQ+4wLnOgkkQZuSIWegyfz1P6IPp5Wgbanqf2usJq2Xk9VNSlS8F8FSNkMQ2mImf3WvxWKc4zNtht0WCTuhO6zJFjky0yhna5xdBFwCddyI91WdUMamES+Qoxo3+i7wcZb4XUJkE2FxOltpKXGYLNdpB6bquxs6KyymZhaMfVSgtL3X4K3C3aKT+HkCbW1utZUdJW84piAxmQGSdei55xVyyOUbaonGITJNvyEpCYE7ISqiwAChEFNUaRrrAPuJH0KUhAQlGeaLRBGYGLTsSOijugtt/koCMfBkR6gEexQLk0CN5kzpEWj11+imWT0/NkAgUARy/RM6neJB8roBd1CZROqVAEBEstO35sllEhAEm0JQmN7qRyQAcECnc+0QLE33MxqfT6oFyARMW2lEjVQiyAfD1sp6brYOMiRoVq8v0/PVPQrFvUbhXY8mnZ8EJQvctAJyEGmbtP7+oUzFaFRWDMoaligXLE8qLZKjo8WG1KbKlOflGdvJwsY6LXLBwzGOputcHVvP/ACtu/BCpDqJBJ1ZPiaerdR9liz467kdj6KDEpKs1sK6nr/m2tliAnS5Wc7VCBNkKy04316K2yjoYXGwlZhww58/9qPf8x2H4E9V4aOQ/NFo8djM1horceJvulx+Q/SMGKqySq6JRaJKvk7ZJKgAo6I92Ym3uJ9tVC0x+T/pROgIQBRulQDZkS4xEmOW3slUQBSp6ZG8xfQwZi145wkQBCJt1QhFzIjS97GffkUBIUcUEEA0BQjqhCCAZoF/ohCZx5fnulKAdlMkSASJj1Mn7A+yxpplBAQqZkZRpgTcwOcT9EAISolBAM10aKzTxf93uqiilGbjwcaTNk2HaFA0lrwVkFd3NXLMvKIaH4LjzHyiPusbQZmYj3WIYo8gmZiRu2fWB9l15IsaWeh9lqpNBj6xzkkwHTdmgk6+S0XEnB1Qlg8ImOvM+S17u0zsoaGAQI+b9IVF/Gqh0yjyF/qsEoOUmy5vtSNy2nAkwB52VHGcWAs3xfRv+Vp61dz/mcT5rGpxgluQoy18S55klYVFFY23ydSoyZhAteTJnUWgR0v7qWJ6fVK0ILgC4bohyBQQBHJBPVbB1BvEjpukQAWathyx+V0TbQgi9xfTdYkWtn6n2En7IAJ3gQImd+XSEsoSgC0jf8OykIEKSgIgjCyUqRdYCT5IdSvgxhBMWxqoXWiBrM7+SHAudKma0fh80Mh5fhUcgIFC1BNUcSZJJNt50ED6IBWoKKIA7IKKIBgi0fZRRAAaIKKICJot7KKIAE2QUUQDDQqO2UUQCuUCiiAenr7/YpQoogA3VFRRABBRRARFRRABRRRAO/QeX6lKoogHpj7j9V03w8/8A1f8AhU/9HKKLkuCzF+5HN4r5z5pH7eSiiIjL9zJmMRNjqNjGn3KVRRdIh2RaoogP/9k=">
            <a:hlinkClick r:id="rId2"/>
          </p:cNvPr>
          <p:cNvSpPr>
            <a:spLocks noChangeAspect="1" noChangeArrowheads="1"/>
          </p:cNvSpPr>
          <p:nvPr/>
        </p:nvSpPr>
        <p:spPr bwMode="auto">
          <a:xfrm>
            <a:off x="46038" y="-1493838"/>
            <a:ext cx="4962525" cy="31242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17420" name="AutoShape 12" descr="data:image/jpeg;base64,/9j/4AAQSkZJRgABAQAAAQABAAD/2wCEAAkGBxQSEhUUExQUFhQVGBcXFBgXFxUXFBYXFBgXFxQUFxQYHCggGBolHBcVITEhJSkrLi4uFx8zODMsNygtLisBCgoKDg0OGxAQGy8mICUsLCwyNCwsLC8sLCwsLCwsLCwsLCwsLCwsLCwsLCwsLCwsNCwsLCwsLCwsLCwsLCwsLP/AABEIALIBGwMBIgACEQEDEQH/xAAcAAACAgMBAQAAAAAAAAAAAAABAgAEAwUGBwj/xAA7EAABAwIEAwYFAgYBBAMAAAABAAIRAyEEEjFBBVFhBhMicYGRBzKhsfDB0RQjQlLh8dJicoKyJDM0/8QAGgEBAAMBAQEAAAAAAAAAAAAAAAIDBAEFBv/EACsRAAICAQMEAQMDBQAAAAAAAAABAhEDEiExBCJBURNhcbEUMoEjUpHh8P/aAAwDAQACEQMRAD8A8RqxPhmOsTG2iSExbaUqALXkTBIkQY3GsHpYeyjSlRKAhRULhGiEoCAIwlTEoBVESFEAFFkc/aByBiDqTJ63+iUQgI0SoRCihQAKZ1QkAWgTFhN+Z1KHRCEAQdkIUlRAEmUc9oEwYJ6kTB+p91G/7QYYQAlBOxpJgC5MAeeyD2x+eiAVRFMIjqgETeqEKQgInYQNRM9SIvfzt91kw2Hc8gAT9vUrY0+z1U6NefJj/Ta6hKcY8sthgyTVxRp0YW9p9k8Q5xApv9W5R7uIG4Vgdh8UW5g1pAEmSAfK+6i8+JcyRL9Ll/tOZcmDuSzYvB1KTi2owtdyI+x3WGVanfBS01sxUSVHFSEOEKCiCAYiNUqd4v8Asg5pGu9wgFUUUQEUT0qZcQ1oJJMAASSTsANV6L2N+FdTFEOxLzSZMFrBmqervlYffyQHnLXQsjcO43gx1sPqvZ+P/CItL34PJ3bGghpeTXdDfE4ucABJBgCB9Veo9iMBQw7K+drqzZeW1XU6orANvSawFozSQBBkHWVdHHFq2ytza8Hh9PAuPL88lsMN2ZxLwXMpVHtbclrHuaPMgQvZcDwek3uO8psZ/ElzfEx1NlN4c0OoOioYLnBobuXiRAAWz7Q8LxlRoGDr0a3ckd7RljnOI0FQn/7BbLldG99ALNGNbENcuTwyh2OxzwXMwtZwbcxTeYESLRuqeJ4DiGOLXUy17fmafC8bfI6D9F7bwT4p4ilXdS4hSa0Ns7I0tqUzqPDmIcPy69KfQwnEKMubTr0za4DoI2kaEdCq5w08olGerhnxvUplphwIPIgg/VKvZ/iP8OaWDaa1KoBScQBSeZJJmRTmZgXgzaTNoXnNXhDSCXNcwf3sBLRP9zf2I8iu/A2tUdx8qTpnPygSreM4e+ncjMwmA9slhMTE7GNjBVNUtVyWp2ROxxGlj01SJmrgCHa8z+FQn80SpgwxMGJidpAkhAQbpSjKLm2FxefMRzQAzItuQLDafPySItCAcHnO/wCHou17OdkGd22vipyvvTpt5SAHVDIyjxC0ixlY/hr2W/jK7qlQZqNCHPB0e6bM6iASf8r0DH8IqviXvvIAa0u10BdJJJ30Ai2y87q+q0y+OL38nodH08ZPVM5zhNZuGBaGNzZ/E4gSGlpLWiSM2ltL89CMdxmrmc3OIA8Ib4g4AEZpDQMsi0aTed8uMy0SAWMaDYtlzg354DgbB8TAMQRO6xve9zQR46rQ1ocWubUa0ScpzH5iDbxXAlZdm9VXZ7FIxYes+Ccv8sGXNmafeOEgZCPCDDjMOGvo+M4iHNMmXCT8zS0jwhrGmbRE2nNqr3cup5m1AHWDqpcGksa4xIygkjwuhpkAAlaZtQtbANENa4w4AF4EnV+WbwRBMEbSpJKTujloTiGV4LajWkZQdfEJADd7m4jylchxfhZomRJYdDFx0K6t2JJBe7M65A8MthuTM4WhpHg/XreqcLlha9ssq02uzOMlgBa1/QZXOaST/cOqvx5Hi+xR1GCOaP1PNieSAKs8TwRo1X03ascROxGzh0Ig+qr5bTy16L0U7Vo8Bpp0wFKmJSrpwbMo4KIOQAWSjTzEDQbnWPRK1sraYDDSQFZjx6mRlKkehfCWkGVKr20vC1h/mFs1C93yjMPlZYmBrlC7fg3bFjy9oY6ReoCQXuN5Ai2sSfTqvP8AD0qtJmIpsJY2gG5wCQXVC5snytA8gqOZ1NzXsFrFwHTmqsuRatjsIutz3Ps9XYc9Tu2UnVHBzyC01HFpsH5RsNpMStnxXitKgw1cQ5rKYJ18V5MQAJLjBsJK814d20s1+Ug/KWj02kWFuS6Dj/C2cUoU2Cp3b6bi5riC4QWkFpGYReDNz4bKUNLe72OSutuSjifiTh6jixjX0mUwTRqZabjnAIDgx3yjKXW1MgWutX2Qo1mH+KdSxVZjn1XOqUn0su47x1FjsznAl7sgdF7AkLkuMdm8ThT/ADqRa3MGh48VNxMkQ4cwDbVes/Dpz6WDayrSyZXvDSA4F7XQe8LXXEuLhcDQWW7IoQhcPJlg5Sl3HI/Eri+GrsmiadR5c2SaWWvTDRfxWcJIEh4m9raansF8RzgSKNYF2HJOgl9MuNyBN2zcjzjkvT6/ZnBvrVqlRhJxDS10ulovmLmj+h0gG27Z5z4x207EVsLUeWtL6IPhqCCIOmaPlP0XMcoSjo/JKUZRlqZ3XxZ4pSxmEp1cLiWVG03B1Sm1wkB8tZULIzAgy3pn0XlmD4xVbTfTFRwY4Q5s+Ei9o9SfVahzXMMG0o0qkKyCUVpIy3dm0weKIzNtDrPbALXD/qabFafiHCYBfTuN26keXMLM6rBkLJQxwB8UibzsDuo5Yqa+p2Fxexzqi33FeGZhnp3OpA36jr0WlFSARa8HqI5FYJJxdM1RkpK0KVBKErMTmLicrZkgXAudABK4dMIKaCbosFupsPz2SgIBUQoggPePg+19HD02t7traxLn5gZLi2RB/wC3Jboea6niGM/+SA7I0MIdbUiAXudF2g6D/S1FLhZOCpFp8FOg18ybHKyPDN/k3/1pqmIL8zaYqZnCm3OWsDXBsFvhJlvhJGnJfNZW8km37PbxYoy3Xqi92ypUXPhndF9QgeIB1nRDvCZiwICsv4ZRw+ZrjQyVTTDWjK5jXguDwGk3cQ5jeXiNlzGGxDQxwBNVzwKkEFjjfK2HguDWzYyLg6AXVPFYjNUmkwNNRgYxjIAY5rmyDaHN5EzqdlZHG6qzT8bpRsucSxDAwMpnNULzkDDLmuGUTAs05eRECLTEJhuEtfSrPc3L3ZLnAZC95BcHNyxcZ927CdTK0ffOpFpMNJLyA0NcbuI02sI9fZGOdkOUO7yRIIDnQYeHNk5jJa4kxYC+y0LHUaTJ6TqOzZpU8QSabX03jJkcQCxhLHn+Xl8UeE3OkxoY7fj7aTWOmkwZmxfKJEgOt5R5hoC827O4KtUr/wAt9SafgBEGxY6APEIgtncaaxfL2gwtc/yK1U5g+o8F0kuaWgmCN58I2MnS6qnC5aWyieNSndlb42cKYytSqsjxsyuiB4mREgblpHsvMF6Xxvh9bH4fNnaDh256mcwMrXOYY3s0B19Z3Xmq9To3/T0vlHldZBxmApUxSrUZCIhBO0LqVsFnD0VveH0bjlueQGvutXw/xGIXacO4YQ1tpN3eQiZPIAddFblyrHClyyuMXKW4MBiCQ8ONnuzW1frrzVhwFo/ZXW0mCkDlAJmSJBExA67qk9pi/OF5knuaoqkVf4poqtcWNkOEWAAidl2PCePwGmo9rRMCDFxe5JsCuKxFKZ91pcfhwXN+YvJkOzkFobveYAkabwroSISR7R2lx1LH4fuS/I7MHNJAOUgEZoOtiRtr6Ha4PirLkCSIBcTEhoAJH7BeG4bitQVCQ1wcLOfOYHe83MrcYftPVvmcJMweXQDkrHk2pkK8nqHFe0TWDxtljtABmc6Cf6LzsZhafG9sKYgsaXvdDWMMhpu0FriRaLdfCuC4jxyo8kMdIIudJtv0HLnPrSw2JM5hOYQWumIcCDmHM2PutPTxjN7plOWTjwbHtZwM06r8zIY5zjTNog3EchfTZcjVwThJANvyy32N4655irWfU/73OfB01cTdUOJ1yGgtOs3Gq36e3u5XozptS28+zSNq3WY08wsqbX3ur+GfeFRB3sy+W25XovcxwhxFx5a8k/GsDlIqD5X38juE2Np2VnhFdrmmlUBLSbfsORg69VTlg7JRfk0CaFZ4pgXUKr6TtWmJ5jVrh0IIPqqsrOWhDlCUCE7gIEE+Ub3mL+SAQqBRQID6I7IcX77hWFLcxc1povDZkhksPi2t4r200lUuNUamFYxtNx7upVHeuIlrQ9+YNbYgAzFwdbarh/hNx7uqjsO9xAqEPp8s8ZXDzLYI6sXfcX4vRD30Kjx3bhecr2gQHFwY4SdfmvoYMiF891EJQztVa5/j/R7HSO4KjlsXwnEsqPi1GJLqoOSnnBzBrGkkQ42ABIgDz1uOq9y9zIdAfmHht4my1oBALCA/r822UT3fDjVe0EPplpzZZqFrs3ihxZ/U4CQJNwxukSucxBrA92W06riG53gtIIcSSe7c2M/iDc4kARsFPHlbdOjYpO9zm8Niaj6/iIMFzfETmECImZNyY11PJXaGEBPiqU8sEMcJaKha5wmSNCYkAjMHW1WXH8IDz3tHMKQeAWuLHQ13ieWyTIuDOhzA7rAxxLXvIkOMxnggGXOYREht7HYxrdaHJSXaSjubTAcRrYSt31HxUZa0zPeEEGGkEkwXON4kweSt4fi/8TXL3Btnulzi+4cIADPkIFtrnabrSljiM0EmIgakNgeF1pMcjYHkt7geDnwsAGYZQ05AcpIhzc4AO88wZhU5XFK3yccI8s1favHNw1CsCMpxT2gNBBd3bAXPcdIBcQIjmJsvPn0W1Ls1Go58le7XmpUxlWWnwucxgvAp0zlbln+m0z1VPBYcsMnU2j9yt+DH8WNO9zztcs2TS12/95Ex5aaVPwxUEtcbAEDSRGttVroWy4oJaDvP3/0tYtWP9pj6qOnJX2CFmDFjpi6stWjGjLJm77JYYOqXHK3O+n0XdUyQS0AQRDuccpOk2C4vsq4CoCbAeInoF2GJY41CaZmbO2MTMjlsVn6tNSX2LMG6YusXvcuk8rZYjVU69eCreIZlJdFzMrSY2tclZOSyXajP/EZnbQsTsOzOHkw4NgeUyq2GgguOg0jWVjrVifZdK9W24cQyXHxS2dIEW3J1P+EndRAAA8o9dEabFW4hXytgHU/T9lo6fH8k6lwV5JNLYzuxLGjXTktLi+JOdImyq16ywSvTll20x4KY4ldsJqFOzEECDdYyFGAbqm2mW0guIOiu4JhkFVKYErYUNJVmNb2QnwZsXVsRC1tB+vmCFZfW5+qo6O9VLJLc5COx1PbLDd5Qw+JbyFJ/oJZ7eIegXJGmQATEGYvy1tsvTuG4IYjhNRgknxlukl7PE3ykgD1K8uXnrZuPpml7pP2hqbC4wBJ/YShFkqMqREmVRpUlQIB2PLSCDBBBBGoIuCF6P2Z7S0arTnoM74N8ZaGh1SxBeG2OeTJyydbQvOKtMtMHWx2OoBGnSErXQZGo0VOfBHLGmX4M8sUr8HtmDJdJpmS4OfmMtLXQ4OaaYg6yZGt+qbE4GqA0kWe0gxUJnwk5Wg6CcxDY/pN7yvLuGdqKtEANixnMAM8xGp1HTmt4e2LqrwTUIBIL8wgmRlcJaLANJjlJXmS6TLGW3B60Oox5OJV9zqsPwyp3WV4cSA0QXAZnBgJMmmPEAINzYQTaRW41hA1zH+KDDS9sMDGvk5gJAMjKL2hs3251/HGNqONLEVGUwP5YL3lwJIJJvB/q91UxPaWnlvnq1CCH5yTTk6ECZnX7rscOS7LXkxw3ckdxU4FWqU87Sx/hkeJpa5wGUultojSTaAbRKfD8XGEY2rUqh9UtEik5lQNJO/igGCbmfmMLy/HdpcRUp91nLKMk92yQ2+3MjpMLTkq6PQyku9/4Rhn16ukrR0/HuJNr4irVkNFR2YguzHYAF24EaLWVMUwaOnyWrUC2RwpKih9dLxFIz4nEF/l+XVZZCVjVqVGSc3J3IditUwqzFaphacaKZG57PEZ3A7sdHU7D1/RdVw/Gk1cwsC0GPMX/AGXF8Nr93UDtQNfIroODV/ECNBI/4yodXjuGr0dwyqVG34vjDGUm+ul4Ol1z2KcTp6recZcCQY+aevppYXXO4jGhriAsvTdOsrdukjuebixsxAyDztuU1NmsmLG26p1MbPTqrmDrZ2mdlr/QKnUtyj5muUMw2nbYfqVoeK1i4z6eS37m8ly2If43byT91dHTHDHT5Ebc3ZgWVkR1WJRUplwxclUUQ6ZcPqrz3QFRoi6s13WV0HSK5Lcq1HpJUKIYquWT4PWfhZUD6D2GIFQEg/8AU0f8V5VxPD93WqUxox72j/xcR+i7P4e4s06rmzZ1Mk9C0gg/dct2ndOKrHm8n3us84tZn9UmWRd419LNYFITUnwQYBjYiR6g6oSunCECEEzoiygi+p5bfl4QBpskxIGtzpoliyNkpCALhYfhRawkSAYGvTzQLp1RJOqALGTNwIE336DqlIRlKgC8I5DEwY5xb3QzIulAExlGuaTOkRaPXX6KRJ6fmyRRAGNVHsIMEQf3uEJRIQDsVqkVXoiQszFpx8Fci0wrb8CxADiCeo9Nf0Wka5ZmkwI1GhVs464OJWnplZ1PEKpcA4aaHmORXNnDlz466rYYTikgteYJETtf7eSygwM0DmSIPmsmCXw3HItieXv7omKlgWNF7k7n9ljwbYcQHDyOvslxNaxPLT10K1TKc3hziTyMe61Y87mrSr0U/H7Z0tKIMwRBB6a7eq0fFMECS5hE6kWA9Fkwj6rScjAPMmPZZzUkg1MgmxyiF129pL+eAkou0znqlMtMEEHrYpVvcbSY6RnBsILtdLcj91RZw8Ex3jZ2Av7qlRvgu1eygorGMwppmDF9CN1gXGqdMknZkoqzXFlgoNlWarZCtjwQlyUCix0KOCWFUTN7wTHEVpH9hB281qOJ1M1V7uZUpy0Zha6r1HSSeZn3UMqtqXkR9AaJTVaZBuP10sbpYRhVkxUyj9fz9UEA9M3E3Ai1730kaJCUXKOI2QEhQhBQICKFOxwvImRa8QZF+u9uqUbD/SAjmwgmcNP3QCAYVSBA01gwbxH6lIE+YSYFtgeXWEhKAIEqShCmVAZKDtlZY5UgVcpq/E9qISM7XLK3RYAstNaYspkhXuWXB4sstq07cuo/ZY3BCFySvZnUbiiG1B/LN9wdZ8k2FcZM7e61VB5aQRqPyPJXxcWkT9I/RVRxvHNSi3XkjNqSp8iYrFRN/wA5Kg6qXG+nJXKmDO5+kaq3TwrGNDrZtec+2ity5opW2chHwjS1qbtcp9ljwHzjzXVVKneWAE2kxAtaOiDOHgXAbPl91nXUYrtui3TOtkaitSziDsTHoFp69HKSF0b6sWfbkQFWfw0l0nQ7q9OGZXArUnB1I0LTCsU62ysYvhxY7cjYrC6jHRR0SiWalIhYCp3CVrYKyOrgBd28jfwYqmhna489lSWetUkef2CwLNkdssith2uMEbGJ9NEJRptmbgW3m9wIH5sg4KskE3KkgwIA8pk+5QhRyAY3m3+vJKVFEASxTIYmRyib+yWUYQEiEE7XDef1+qQoCI2UJRBHJAByVO+oTqZ/wIH0AQCAYVDljaZ9YhKXJsvokQAVrDukRuPsqqZjoMqUJUzjVl9iysS0SDcLI4wt0eLM8nuGE7aQKwZ0zakLqaOUy2ymBql70yOhsoa7TtH1QawG5crPsQ+4wLnOgkkQZuSIWegyfz1P6IPp5Wgbanqf2usJq2Xk9VNSlS8F8FSNkMQ2mImf3WvxWKc4zNtht0WCTuhO6zJFjky0yhna5xdBFwCddyI91WdUMamES+Qoxo3+i7wcZb4XUJkE2FxOltpKXGYLNdpB6bquxs6KyymZhaMfVSgtL3X4K3C3aKT+HkCbW1utZUdJW84piAxmQGSdei55xVyyOUbaonGITJNvyEpCYE7ISqiwAChEFNUaRrrAPuJH0KUhAQlGeaLRBGYGLTsSOijugtt/koCMfBkR6gEexQLk0CN5kzpEWj11+imWT0/NkAgUARy/RM6neJB8roBd1CZROqVAEBEstO35sllEhAEm0JQmN7qRyQAcECnc+0QLE33MxqfT6oFyARMW2lEjVQiyAfD1sp6brYOMiRoVq8v0/PVPQrFvUbhXY8mnZ8EJQvctAJyEGmbtP7+oUzFaFRWDMoaligXLE8qLZKjo8WG1KbKlOflGdvJwsY6LXLBwzGOputcHVvP/ACtu/BCpDqJBJ1ZPiaerdR9liz467kdj6KDEpKs1sK6nr/m2tliAnS5Wc7VCBNkKy04316K2yjoYXGwlZhww58/9qPf8x2H4E9V4aOQ/NFo8djM1horceJvulx+Q/SMGKqySq6JRaJKvk7ZJKgAo6I92Ym3uJ9tVC0x+T/pROgIQBRulQDZkS4xEmOW3slUQBSp6ZG8xfQwZi145wkQBCJt1QhFzIjS97GffkUBIUcUEEA0BQjqhCCAZoF/ohCZx5fnulKAdlMkSASJj1Mn7A+yxpplBAQqZkZRpgTcwOcT9EAISolBAM10aKzTxf93uqiilGbjwcaTNk2HaFA0lrwVkFd3NXLMvKIaH4LjzHyiPusbQZmYj3WIYo8gmZiRu2fWB9l15IsaWeh9lqpNBj6xzkkwHTdmgk6+S0XEnB1Qlg8ImOvM+S17u0zsoaGAQI+b9IVF/Gqh0yjyF/qsEoOUmy5vtSNy2nAkwB52VHGcWAs3xfRv+Vp61dz/mcT5rGpxgluQoy18S55klYVFFY23ydSoyZhAteTJnUWgR0v7qWJ6fVK0ILgC4bohyBQQBHJBPVbB1BvEjpukQAWathyx+V0TbQgi9xfTdYkWtn6n2En7IAJ3gQImd+XSEsoSgC0jf8OykIEKSgIgjCyUqRdYCT5IdSvgxhBMWxqoXWiBrM7+SHAudKma0fh80Mh5fhUcgIFC1BNUcSZJJNt50ED6IBWoKKIA7IKKIBgi0fZRRAAaIKKICJot7KKIAE2QUUQDDQqO2UUQCuUCiiAenr7/YpQoogA3VFRRABBRRARFRRABRRRAO/QeX6lKoogHpj7j9V03w8/8A1f8AhU/9HKKLkuCzF+5HN4r5z5pH7eSiiIjL9zJmMRNjqNjGn3KVRRdIh2RaoogP/9k=">
            <a:hlinkClick r:id="rId2"/>
          </p:cNvPr>
          <p:cNvSpPr>
            <a:spLocks noChangeAspect="1" noChangeArrowheads="1"/>
          </p:cNvSpPr>
          <p:nvPr/>
        </p:nvSpPr>
        <p:spPr bwMode="auto">
          <a:xfrm>
            <a:off x="46038" y="-1493838"/>
            <a:ext cx="4962525" cy="31242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17422" name="AutoShape 14" descr="data:image/jpeg;base64,/9j/4AAQSkZJRgABAQAAAQABAAD/2wCEAAkGBxQSEhUUExQUFhQVGBcXFBgXFxUXFBYXFBgXFxQUFxQYHCggGBolHBcVITEhJSkrLi4uFx8zODMsNygtLisBCgoKDg0OGxAQGy8mICUsLCwyNCwsLC8sLCwsLCwsLCwsLCwsLCwsLCwsLCwsLCwsNCwsLCwsLCwsLCwsLCwsLP/AABEIALIBGwMBIgACEQEDEQH/xAAcAAACAgMBAQAAAAAAAAAAAAABAgAEAwUGBwj/xAA7EAABAwIEAwYFAgYBBAMAAAABAAIRAyEEEjFBBVFhBhMicYGRBzKhsfDB0RQjQlLh8dJicoKyJDM0/8QAGgEBAAMBAQEAAAAAAAAAAAAAAAIDBAEFBv/EACsRAAICAQMEAQMDBQAAAAAAAAABAhEDEiExBCJBURNhcbEUMoEjUpHh8P/aAAwDAQACEQMRAD8A8RqxPhmOsTG2iSExbaUqALXkTBIkQY3GsHpYeyjSlRKAhRULhGiEoCAIwlTEoBVESFEAFFkc/aByBiDqTJ63+iUQgI0SoRCihQAKZ1QkAWgTFhN+Z1KHRCEAQdkIUlRAEmUc9oEwYJ6kTB+p91G/7QYYQAlBOxpJgC5MAeeyD2x+eiAVRFMIjqgETeqEKQgInYQNRM9SIvfzt91kw2Hc8gAT9vUrY0+z1U6NefJj/Ta6hKcY8sthgyTVxRp0YW9p9k8Q5xApv9W5R7uIG4Vgdh8UW5g1pAEmSAfK+6i8+JcyRL9Ll/tOZcmDuSzYvB1KTi2owtdyI+x3WGVanfBS01sxUSVHFSEOEKCiCAYiNUqd4v8Asg5pGu9wgFUUUQEUT0qZcQ1oJJMAASSTsANV6L2N+FdTFEOxLzSZMFrBmqervlYffyQHnLXQsjcO43gx1sPqvZ+P/CItL34PJ3bGghpeTXdDfE4ucABJBgCB9Veo9iMBQw7K+drqzZeW1XU6orANvSawFozSQBBkHWVdHHFq2ytza8Hh9PAuPL88lsMN2ZxLwXMpVHtbclrHuaPMgQvZcDwek3uO8psZ/ElzfEx1NlN4c0OoOioYLnBobuXiRAAWz7Q8LxlRoGDr0a3ckd7RljnOI0FQn/7BbLldG99ALNGNbENcuTwyh2OxzwXMwtZwbcxTeYESLRuqeJ4DiGOLXUy17fmafC8bfI6D9F7bwT4p4ilXdS4hSa0Ns7I0tqUzqPDmIcPy69KfQwnEKMubTr0za4DoI2kaEdCq5w08olGerhnxvUplphwIPIgg/VKvZ/iP8OaWDaa1KoBScQBSeZJJmRTmZgXgzaTNoXnNXhDSCXNcwf3sBLRP9zf2I8iu/A2tUdx8qTpnPygSreM4e+ncjMwmA9slhMTE7GNjBVNUtVyWp2ROxxGlj01SJmrgCHa8z+FQn80SpgwxMGJidpAkhAQbpSjKLm2FxefMRzQAzItuQLDafPySItCAcHnO/wCHou17OdkGd22vipyvvTpt5SAHVDIyjxC0ixlY/hr2W/jK7qlQZqNCHPB0e6bM6iASf8r0DH8IqviXvvIAa0u10BdJJJ30Ai2y87q+q0y+OL38nodH08ZPVM5zhNZuGBaGNzZ/E4gSGlpLWiSM2ltL89CMdxmrmc3OIA8Ib4g4AEZpDQMsi0aTed8uMy0SAWMaDYtlzg354DgbB8TAMQRO6xve9zQR46rQ1ocWubUa0ScpzH5iDbxXAlZdm9VXZ7FIxYes+Ccv8sGXNmafeOEgZCPCDDjMOGvo+M4iHNMmXCT8zS0jwhrGmbRE2nNqr3cup5m1AHWDqpcGksa4xIygkjwuhpkAAlaZtQtbANENa4w4AF4EnV+WbwRBMEbSpJKTujloTiGV4LajWkZQdfEJADd7m4jylchxfhZomRJYdDFx0K6t2JJBe7M65A8MthuTM4WhpHg/XreqcLlha9ssq02uzOMlgBa1/QZXOaST/cOqvx5Hi+xR1GCOaP1PNieSAKs8TwRo1X03ascROxGzh0Ig+qr5bTy16L0U7Vo8Bpp0wFKmJSrpwbMo4KIOQAWSjTzEDQbnWPRK1sraYDDSQFZjx6mRlKkehfCWkGVKr20vC1h/mFs1C93yjMPlZYmBrlC7fg3bFjy9oY6ReoCQXuN5Ai2sSfTqvP8AD0qtJmIpsJY2gG5wCQXVC5snytA8gqOZ1NzXsFrFwHTmqsuRatjsIutz3Ps9XYc9Tu2UnVHBzyC01HFpsH5RsNpMStnxXitKgw1cQ5rKYJ18V5MQAJLjBsJK814d20s1+Ug/KWj02kWFuS6Dj/C2cUoU2Cp3b6bi5riC4QWkFpGYReDNz4bKUNLe72OSutuSjifiTh6jixjX0mUwTRqZabjnAIDgx3yjKXW1MgWutX2Qo1mH+KdSxVZjn1XOqUn0su47x1FjsznAl7sgdF7AkLkuMdm8ThT/ADqRa3MGh48VNxMkQ4cwDbVes/Dpz6WDayrSyZXvDSA4F7XQe8LXXEuLhcDQWW7IoQhcPJlg5Sl3HI/Eri+GrsmiadR5c2SaWWvTDRfxWcJIEh4m9raansF8RzgSKNYF2HJOgl9MuNyBN2zcjzjkvT6/ZnBvrVqlRhJxDS10ulovmLmj+h0gG27Z5z4x207EVsLUeWtL6IPhqCCIOmaPlP0XMcoSjo/JKUZRlqZ3XxZ4pSxmEp1cLiWVG03B1Sm1wkB8tZULIzAgy3pn0XlmD4xVbTfTFRwY4Q5s+Ei9o9SfVahzXMMG0o0qkKyCUVpIy3dm0weKIzNtDrPbALXD/qabFafiHCYBfTuN26keXMLM6rBkLJQxwB8UibzsDuo5Yqa+p2Fxexzqi33FeGZhnp3OpA36jr0WlFSARa8HqI5FYJJxdM1RkpK0KVBKErMTmLicrZkgXAudABK4dMIKaCbosFupsPz2SgIBUQoggPePg+19HD02t7traxLn5gZLi2RB/wC3Jboea6niGM/+SA7I0MIdbUiAXudF2g6D/S1FLhZOCpFp8FOg18ybHKyPDN/k3/1pqmIL8zaYqZnCm3OWsDXBsFvhJlvhJGnJfNZW8km37PbxYoy3Xqi92ypUXPhndF9QgeIB1nRDvCZiwICsv4ZRw+ZrjQyVTTDWjK5jXguDwGk3cQ5jeXiNlzGGxDQxwBNVzwKkEFjjfK2HguDWzYyLg6AXVPFYjNUmkwNNRgYxjIAY5rmyDaHN5EzqdlZHG6qzT8bpRsucSxDAwMpnNULzkDDLmuGUTAs05eRECLTEJhuEtfSrPc3L3ZLnAZC95BcHNyxcZ927CdTK0ffOpFpMNJLyA0NcbuI02sI9fZGOdkOUO7yRIIDnQYeHNk5jJa4kxYC+y0LHUaTJ6TqOzZpU8QSabX03jJkcQCxhLHn+Xl8UeE3OkxoY7fj7aTWOmkwZmxfKJEgOt5R5hoC827O4KtUr/wAt9SafgBEGxY6APEIgtncaaxfL2gwtc/yK1U5g+o8F0kuaWgmCN58I2MnS6qnC5aWyieNSndlb42cKYytSqsjxsyuiB4mREgblpHsvMF6Xxvh9bH4fNnaDh256mcwMrXOYY3s0B19Z3Xmq9To3/T0vlHldZBxmApUxSrUZCIhBO0LqVsFnD0VveH0bjlueQGvutXw/xGIXacO4YQ1tpN3eQiZPIAddFblyrHClyyuMXKW4MBiCQ8ONnuzW1frrzVhwFo/ZXW0mCkDlAJmSJBExA67qk9pi/OF5knuaoqkVf4poqtcWNkOEWAAidl2PCePwGmo9rRMCDFxe5JsCuKxFKZ91pcfhwXN+YvJkOzkFobveYAkabwroSISR7R2lx1LH4fuS/I7MHNJAOUgEZoOtiRtr6Ha4PirLkCSIBcTEhoAJH7BeG4bitQVCQ1wcLOfOYHe83MrcYftPVvmcJMweXQDkrHk2pkK8nqHFe0TWDxtljtABmc6Cf6LzsZhafG9sKYgsaXvdDWMMhpu0FriRaLdfCuC4jxyo8kMdIIudJtv0HLnPrSw2JM5hOYQWumIcCDmHM2PutPTxjN7plOWTjwbHtZwM06r8zIY5zjTNog3EchfTZcjVwThJANvyy32N4655irWfU/73OfB01cTdUOJ1yGgtOs3Gq36e3u5XozptS28+zSNq3WY08wsqbX3ur+GfeFRB3sy+W25XovcxwhxFx5a8k/GsDlIqD5X38juE2Np2VnhFdrmmlUBLSbfsORg69VTlg7JRfk0CaFZ4pgXUKr6TtWmJ5jVrh0IIPqqsrOWhDlCUCE7gIEE+Ub3mL+SAQqBRQID6I7IcX77hWFLcxc1povDZkhksPi2t4r200lUuNUamFYxtNx7upVHeuIlrQ9+YNbYgAzFwdbarh/hNx7uqjsO9xAqEPp8s8ZXDzLYI6sXfcX4vRD30Kjx3bhecr2gQHFwY4SdfmvoYMiF891EJQztVa5/j/R7HSO4KjlsXwnEsqPi1GJLqoOSnnBzBrGkkQ42ABIgDz1uOq9y9zIdAfmHht4my1oBALCA/r822UT3fDjVe0EPplpzZZqFrs3ihxZ/U4CQJNwxukSucxBrA92W06riG53gtIIcSSe7c2M/iDc4kARsFPHlbdOjYpO9zm8Niaj6/iIMFzfETmECImZNyY11PJXaGEBPiqU8sEMcJaKha5wmSNCYkAjMHW1WXH8IDz3tHMKQeAWuLHQ13ieWyTIuDOhzA7rAxxLXvIkOMxnggGXOYREht7HYxrdaHJSXaSjubTAcRrYSt31HxUZa0zPeEEGGkEkwXON4kweSt4fi/8TXL3Btnulzi+4cIADPkIFtrnabrSljiM0EmIgakNgeF1pMcjYHkt7geDnwsAGYZQ05AcpIhzc4AO88wZhU5XFK3yccI8s1favHNw1CsCMpxT2gNBBd3bAXPcdIBcQIjmJsvPn0W1Ls1Go58le7XmpUxlWWnwucxgvAp0zlbln+m0z1VPBYcsMnU2j9yt+DH8WNO9zztcs2TS12/95Ex5aaVPwxUEtcbAEDSRGttVroWy4oJaDvP3/0tYtWP9pj6qOnJX2CFmDFjpi6stWjGjLJm77JYYOqXHK3O+n0XdUyQS0AQRDuccpOk2C4vsq4CoCbAeInoF2GJY41CaZmbO2MTMjlsVn6tNSX2LMG6YusXvcuk8rZYjVU69eCreIZlJdFzMrSY2tclZOSyXajP/EZnbQsTsOzOHkw4NgeUyq2GgguOg0jWVjrVifZdK9W24cQyXHxS2dIEW3J1P+EndRAAA8o9dEabFW4hXytgHU/T9lo6fH8k6lwV5JNLYzuxLGjXTktLi+JOdImyq16ywSvTll20x4KY4ldsJqFOzEECDdYyFGAbqm2mW0guIOiu4JhkFVKYErYUNJVmNb2QnwZsXVsRC1tB+vmCFZfW5+qo6O9VLJLc5COx1PbLDd5Qw+JbyFJ/oJZ7eIegXJGmQATEGYvy1tsvTuG4IYjhNRgknxlukl7PE3ykgD1K8uXnrZuPpml7pP2hqbC4wBJ/YShFkqMqREmVRpUlQIB2PLSCDBBBBGoIuCF6P2Z7S0arTnoM74N8ZaGh1SxBeG2OeTJyydbQvOKtMtMHWx2OoBGnSErXQZGo0VOfBHLGmX4M8sUr8HtmDJdJpmS4OfmMtLXQ4OaaYg6yZGt+qbE4GqA0kWe0gxUJnwk5Wg6CcxDY/pN7yvLuGdqKtEANixnMAM8xGp1HTmt4e2LqrwTUIBIL8wgmRlcJaLANJjlJXmS6TLGW3B60Oox5OJV9zqsPwyp3WV4cSA0QXAZnBgJMmmPEAINzYQTaRW41hA1zH+KDDS9sMDGvk5gJAMjKL2hs3251/HGNqONLEVGUwP5YL3lwJIJJvB/q91UxPaWnlvnq1CCH5yTTk6ECZnX7rscOS7LXkxw3ckdxU4FWqU87Sx/hkeJpa5wGUultojSTaAbRKfD8XGEY2rUqh9UtEik5lQNJO/igGCbmfmMLy/HdpcRUp91nLKMk92yQ2+3MjpMLTkq6PQyku9/4Rhn16ukrR0/HuJNr4irVkNFR2YguzHYAF24EaLWVMUwaOnyWrUC2RwpKih9dLxFIz4nEF/l+XVZZCVjVqVGSc3J3IditUwqzFaphacaKZG57PEZ3A7sdHU7D1/RdVw/Gk1cwsC0GPMX/AGXF8Nr93UDtQNfIroODV/ECNBI/4yodXjuGr0dwyqVG34vjDGUm+ul4Ol1z2KcTp6recZcCQY+aevppYXXO4jGhriAsvTdOsrdukjuebixsxAyDztuU1NmsmLG26p1MbPTqrmDrZ2mdlr/QKnUtyj5muUMw2nbYfqVoeK1i4z6eS37m8ly2If43byT91dHTHDHT5Ebc3ZgWVkR1WJRUplwxclUUQ6ZcPqrz3QFRoi6s13WV0HSK5Lcq1HpJUKIYquWT4PWfhZUD6D2GIFQEg/8AU0f8V5VxPD93WqUxox72j/xcR+i7P4e4s06rmzZ1Mk9C0gg/dct2ndOKrHm8n3us84tZn9UmWRd419LNYFITUnwQYBjYiR6g6oSunCECEEzoiygi+p5bfl4QBpskxIGtzpoliyNkpCALhYfhRawkSAYGvTzQLp1RJOqALGTNwIE336DqlIRlKgC8I5DEwY5xb3QzIulAExlGuaTOkRaPXX6KRJ6fmyRRAGNVHsIMEQf3uEJRIQDsVqkVXoiQszFpx8Fci0wrb8CxADiCeo9Nf0Wka5ZmkwI1GhVs464OJWnplZ1PEKpcA4aaHmORXNnDlz466rYYTikgteYJETtf7eSygwM0DmSIPmsmCXw3HItieXv7omKlgWNF7k7n9ljwbYcQHDyOvslxNaxPLT10K1TKc3hziTyMe61Y87mrSr0U/H7Z0tKIMwRBB6a7eq0fFMECS5hE6kWA9Fkwj6rScjAPMmPZZzUkg1MgmxyiF129pL+eAkou0znqlMtMEEHrYpVvcbSY6RnBsILtdLcj91RZw8Ex3jZ2Av7qlRvgu1eygorGMwppmDF9CN1gXGqdMknZkoqzXFlgoNlWarZCtjwQlyUCix0KOCWFUTN7wTHEVpH9hB281qOJ1M1V7uZUpy0Zha6r1HSSeZn3UMqtqXkR9AaJTVaZBuP10sbpYRhVkxUyj9fz9UEA9M3E3Ai1730kaJCUXKOI2QEhQhBQICKFOxwvImRa8QZF+u9uqUbD/SAjmwgmcNP3QCAYVSBA01gwbxH6lIE+YSYFtgeXWEhKAIEqShCmVAZKDtlZY5UgVcpq/E9qISM7XLK3RYAstNaYspkhXuWXB4sstq07cuo/ZY3BCFySvZnUbiiG1B/LN9wdZ8k2FcZM7e61VB5aQRqPyPJXxcWkT9I/RVRxvHNSi3XkjNqSp8iYrFRN/wA5Kg6qXG+nJXKmDO5+kaq3TwrGNDrZtec+2ity5opW2chHwjS1qbtcp9ljwHzjzXVVKneWAE2kxAtaOiDOHgXAbPl91nXUYrtui3TOtkaitSziDsTHoFp69HKSF0b6sWfbkQFWfw0l0nQ7q9OGZXArUnB1I0LTCsU62ysYvhxY7cjYrC6jHRR0SiWalIhYCp3CVrYKyOrgBd28jfwYqmhna489lSWetUkef2CwLNkdssith2uMEbGJ9NEJRptmbgW3m9wIH5sg4KskE3KkgwIA8pk+5QhRyAY3m3+vJKVFEASxTIYmRyib+yWUYQEiEE7XDef1+qQoCI2UJRBHJAByVO+oTqZ/wIH0AQCAYVDljaZ9YhKXJsvokQAVrDukRuPsqqZjoMqUJUzjVl9iysS0SDcLI4wt0eLM8nuGE7aQKwZ0zakLqaOUy2ymBql70yOhsoa7TtH1QawG5crPsQ+4wLnOgkkQZuSIWegyfz1P6IPp5Wgbanqf2usJq2Xk9VNSlS8F8FSNkMQ2mImf3WvxWKc4zNtht0WCTuhO6zJFjky0yhna5xdBFwCddyI91WdUMamES+Qoxo3+i7wcZb4XUJkE2FxOltpKXGYLNdpB6bquxs6KyymZhaMfVSgtL3X4K3C3aKT+HkCbW1utZUdJW84piAxmQGSdei55xVyyOUbaonGITJNvyEpCYE7ISqiwAChEFNUaRrrAPuJH0KUhAQlGeaLRBGYGLTsSOijugtt/koCMfBkR6gEexQLk0CN5kzpEWj11+imWT0/NkAgUARy/RM6neJB8roBd1CZROqVAEBEstO35sllEhAEm0JQmN7qRyQAcECnc+0QLE33MxqfT6oFyARMW2lEjVQiyAfD1sp6brYOMiRoVq8v0/PVPQrFvUbhXY8mnZ8EJQvctAJyEGmbtP7+oUzFaFRWDMoaligXLE8qLZKjo8WG1KbKlOflGdvJwsY6LXLBwzGOputcHVvP/ACtu/BCpDqJBJ1ZPiaerdR9liz467kdj6KDEpKs1sK6nr/m2tliAnS5Wc7VCBNkKy04316K2yjoYXGwlZhww58/9qPf8x2H4E9V4aOQ/NFo8djM1horceJvulx+Q/SMGKqySq6JRaJKvk7ZJKgAo6I92Ym3uJ9tVC0x+T/pROgIQBRulQDZkS4xEmOW3slUQBSp6ZG8xfQwZi145wkQBCJt1QhFzIjS97GffkUBIUcUEEA0BQjqhCCAZoF/ohCZx5fnulKAdlMkSASJj1Mn7A+yxpplBAQqZkZRpgTcwOcT9EAISolBAM10aKzTxf93uqiilGbjwcaTNk2HaFA0lrwVkFd3NXLMvKIaH4LjzHyiPusbQZmYj3WIYo8gmZiRu2fWB9l15IsaWeh9lqpNBj6xzkkwHTdmgk6+S0XEnB1Qlg8ImOvM+S17u0zsoaGAQI+b9IVF/Gqh0yjyF/qsEoOUmy5vtSNy2nAkwB52VHGcWAs3xfRv+Vp61dz/mcT5rGpxgluQoy18S55klYVFFY23ydSoyZhAteTJnUWgR0v7qWJ6fVK0ILgC4bohyBQQBHJBPVbB1BvEjpukQAWathyx+V0TbQgi9xfTdYkWtn6n2En7IAJ3gQImd+XSEsoSgC0jf8OykIEKSgIgjCyUqRdYCT5IdSvgxhBMWxqoXWiBrM7+SHAudKma0fh80Mh5fhUcgIFC1BNUcSZJJNt50ED6IBWoKKIA7IKKIBgi0fZRRAAaIKKICJot7KKIAE2QUUQDDQqO2UUQCuUCiiAenr7/YpQoogA3VFRRABBRRARFRRABRRRAO/QeX6lKoogHpj7j9V03w8/8A1f8AhU/9HKKLkuCzF+5HN4r5z5pH7eSiiIjL9zJmMRNjqNjGn3KVRRdIh2RaoogP/9k=">
            <a:hlinkClick r:id="rId2"/>
          </p:cNvPr>
          <p:cNvSpPr>
            <a:spLocks noChangeAspect="1" noChangeArrowheads="1"/>
          </p:cNvSpPr>
          <p:nvPr/>
        </p:nvSpPr>
        <p:spPr bwMode="auto">
          <a:xfrm>
            <a:off x="46038" y="-1493838"/>
            <a:ext cx="4962525" cy="31242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17424" name="AutoShape 16" descr="data:image/jpeg;base64,/9j/4AAQSkZJRgABAQAAAQABAAD/2wCEAAkGBxQSEhUUExQUFhQVGBcXFBgXFxUXFBYXFBgXFxQUFxQYHCggGBolHBcVITEhJSkrLi4uFx8zODMsNygtLisBCgoKDg0OGxAQGy8mICUsLCwyNCwsLC8sLCwsLCwsLCwsLCwsLCwsLCwsLCwsLCwsNCwsLCwsLCwsLCwsLCwsLP/AABEIALIBGwMBIgACEQEDEQH/xAAcAAACAgMBAQAAAAAAAAAAAAABAgAEAwUGBwj/xAA7EAABAwIEAwYFAgYBBAMAAAABAAIRAyEEEjFBBVFhBhMicYGRBzKhsfDB0RQjQlLh8dJicoKyJDM0/8QAGgEBAAMBAQEAAAAAAAAAAAAAAAIDBAEFBv/EACsRAAICAQMEAQMDBQAAAAAAAAABAhEDEiExBCJBURNhcbEUMoEjUpHh8P/aAAwDAQACEQMRAD8A8RqxPhmOsTG2iSExbaUqALXkTBIkQY3GsHpYeyjSlRKAhRULhGiEoCAIwlTEoBVESFEAFFkc/aByBiDqTJ63+iUQgI0SoRCihQAKZ1QkAWgTFhN+Z1KHRCEAQdkIUlRAEmUc9oEwYJ6kTB+p91G/7QYYQAlBOxpJgC5MAeeyD2x+eiAVRFMIjqgETeqEKQgInYQNRM9SIvfzt91kw2Hc8gAT9vUrY0+z1U6NefJj/Ta6hKcY8sthgyTVxRp0YW9p9k8Q5xApv9W5R7uIG4Vgdh8UW5g1pAEmSAfK+6i8+JcyRL9Ll/tOZcmDuSzYvB1KTi2owtdyI+x3WGVanfBS01sxUSVHFSEOEKCiCAYiNUqd4v8Asg5pGu9wgFUUUQEUT0qZcQ1oJJMAASSTsANV6L2N+FdTFEOxLzSZMFrBmqervlYffyQHnLXQsjcO43gx1sPqvZ+P/CItL34PJ3bGghpeTXdDfE4ucABJBgCB9Veo9iMBQw7K+drqzZeW1XU6orANvSawFozSQBBkHWVdHHFq2ytza8Hh9PAuPL88lsMN2ZxLwXMpVHtbclrHuaPMgQvZcDwek3uO8psZ/ElzfEx1NlN4c0OoOioYLnBobuXiRAAWz7Q8LxlRoGDr0a3ckd7RljnOI0FQn/7BbLldG99ALNGNbENcuTwyh2OxzwXMwtZwbcxTeYESLRuqeJ4DiGOLXUy17fmafC8bfI6D9F7bwT4p4ilXdS4hSa0Ns7I0tqUzqPDmIcPy69KfQwnEKMubTr0za4DoI2kaEdCq5w08olGerhnxvUplphwIPIgg/VKvZ/iP8OaWDaa1KoBScQBSeZJJmRTmZgXgzaTNoXnNXhDSCXNcwf3sBLRP9zf2I8iu/A2tUdx8qTpnPygSreM4e+ncjMwmA9slhMTE7GNjBVNUtVyWp2ROxxGlj01SJmrgCHa8z+FQn80SpgwxMGJidpAkhAQbpSjKLm2FxefMRzQAzItuQLDafPySItCAcHnO/wCHou17OdkGd22vipyvvTpt5SAHVDIyjxC0ixlY/hr2W/jK7qlQZqNCHPB0e6bM6iASf8r0DH8IqviXvvIAa0u10BdJJJ30Ai2y87q+q0y+OL38nodH08ZPVM5zhNZuGBaGNzZ/E4gSGlpLWiSM2ltL89CMdxmrmc3OIA8Ib4g4AEZpDQMsi0aTed8uMy0SAWMaDYtlzg354DgbB8TAMQRO6xve9zQR46rQ1ocWubUa0ScpzH5iDbxXAlZdm9VXZ7FIxYes+Ccv8sGXNmafeOEgZCPCDDjMOGvo+M4iHNMmXCT8zS0jwhrGmbRE2nNqr3cup5m1AHWDqpcGksa4xIygkjwuhpkAAlaZtQtbANENa4w4AF4EnV+WbwRBMEbSpJKTujloTiGV4LajWkZQdfEJADd7m4jylchxfhZomRJYdDFx0K6t2JJBe7M65A8MthuTM4WhpHg/XreqcLlha9ssq02uzOMlgBa1/QZXOaST/cOqvx5Hi+xR1GCOaP1PNieSAKs8TwRo1X03ascROxGzh0Ig+qr5bTy16L0U7Vo8Bpp0wFKmJSrpwbMo4KIOQAWSjTzEDQbnWPRK1sraYDDSQFZjx6mRlKkehfCWkGVKr20vC1h/mFs1C93yjMPlZYmBrlC7fg3bFjy9oY6ReoCQXuN5Ai2sSfTqvP8AD0qtJmIpsJY2gG5wCQXVC5snytA8gqOZ1NzXsFrFwHTmqsuRatjsIutz3Ps9XYc9Tu2UnVHBzyC01HFpsH5RsNpMStnxXitKgw1cQ5rKYJ18V5MQAJLjBsJK814d20s1+Ug/KWj02kWFuS6Dj/C2cUoU2Cp3b6bi5riC4QWkFpGYReDNz4bKUNLe72OSutuSjifiTh6jixjX0mUwTRqZabjnAIDgx3yjKXW1MgWutX2Qo1mH+KdSxVZjn1XOqUn0su47x1FjsznAl7sgdF7AkLkuMdm8ThT/ADqRa3MGh48VNxMkQ4cwDbVes/Dpz6WDayrSyZXvDSA4F7XQe8LXXEuLhcDQWW7IoQhcPJlg5Sl3HI/Eri+GrsmiadR5c2SaWWvTDRfxWcJIEh4m9raansF8RzgSKNYF2HJOgl9MuNyBN2zcjzjkvT6/ZnBvrVqlRhJxDS10ulovmLmj+h0gG27Z5z4x207EVsLUeWtL6IPhqCCIOmaPlP0XMcoSjo/JKUZRlqZ3XxZ4pSxmEp1cLiWVG03B1Sm1wkB8tZULIzAgy3pn0XlmD4xVbTfTFRwY4Q5s+Ei9o9SfVahzXMMG0o0qkKyCUVpIy3dm0weKIzNtDrPbALXD/qabFafiHCYBfTuN26keXMLM6rBkLJQxwB8UibzsDuo5Yqa+p2Fxexzqi33FeGZhnp3OpA36jr0WlFSARa8HqI5FYJJxdM1RkpK0KVBKErMTmLicrZkgXAudABK4dMIKaCbosFupsPz2SgIBUQoggPePg+19HD02t7traxLn5gZLi2RB/wC3Jboea6niGM/+SA7I0MIdbUiAXudF2g6D/S1FLhZOCpFp8FOg18ybHKyPDN/k3/1pqmIL8zaYqZnCm3OWsDXBsFvhJlvhJGnJfNZW8km37PbxYoy3Xqi92ypUXPhndF9QgeIB1nRDvCZiwICsv4ZRw+ZrjQyVTTDWjK5jXguDwGk3cQ5jeXiNlzGGxDQxwBNVzwKkEFjjfK2HguDWzYyLg6AXVPFYjNUmkwNNRgYxjIAY5rmyDaHN5EzqdlZHG6qzT8bpRsucSxDAwMpnNULzkDDLmuGUTAs05eRECLTEJhuEtfSrPc3L3ZLnAZC95BcHNyxcZ927CdTK0ffOpFpMNJLyA0NcbuI02sI9fZGOdkOUO7yRIIDnQYeHNk5jJa4kxYC+y0LHUaTJ6TqOzZpU8QSabX03jJkcQCxhLHn+Xl8UeE3OkxoY7fj7aTWOmkwZmxfKJEgOt5R5hoC827O4KtUr/wAt9SafgBEGxY6APEIgtncaaxfL2gwtc/yK1U5g+o8F0kuaWgmCN58I2MnS6qnC5aWyieNSndlb42cKYytSqsjxsyuiB4mREgblpHsvMF6Xxvh9bH4fNnaDh256mcwMrXOYY3s0B19Z3Xmq9To3/T0vlHldZBxmApUxSrUZCIhBO0LqVsFnD0VveH0bjlueQGvutXw/xGIXacO4YQ1tpN3eQiZPIAddFblyrHClyyuMXKW4MBiCQ8ONnuzW1frrzVhwFo/ZXW0mCkDlAJmSJBExA67qk9pi/OF5knuaoqkVf4poqtcWNkOEWAAidl2PCePwGmo9rRMCDFxe5JsCuKxFKZ91pcfhwXN+YvJkOzkFobveYAkabwroSISR7R2lx1LH4fuS/I7MHNJAOUgEZoOtiRtr6Ha4PirLkCSIBcTEhoAJH7BeG4bitQVCQ1wcLOfOYHe83MrcYftPVvmcJMweXQDkrHk2pkK8nqHFe0TWDxtljtABmc6Cf6LzsZhafG9sKYgsaXvdDWMMhpu0FriRaLdfCuC4jxyo8kMdIIudJtv0HLnPrSw2JM5hOYQWumIcCDmHM2PutPTxjN7plOWTjwbHtZwM06r8zIY5zjTNog3EchfTZcjVwThJANvyy32N4655irWfU/73OfB01cTdUOJ1yGgtOs3Gq36e3u5XozptS28+zSNq3WY08wsqbX3ur+GfeFRB3sy+W25XovcxwhxFx5a8k/GsDlIqD5X38juE2Np2VnhFdrmmlUBLSbfsORg69VTlg7JRfk0CaFZ4pgXUKr6TtWmJ5jVrh0IIPqqsrOWhDlCUCE7gIEE+Ub3mL+SAQqBRQID6I7IcX77hWFLcxc1povDZkhksPi2t4r200lUuNUamFYxtNx7upVHeuIlrQ9+YNbYgAzFwdbarh/hNx7uqjsO9xAqEPp8s8ZXDzLYI6sXfcX4vRD30Kjx3bhecr2gQHFwY4SdfmvoYMiF891EJQztVa5/j/R7HSO4KjlsXwnEsqPi1GJLqoOSnnBzBrGkkQ42ABIgDz1uOq9y9zIdAfmHht4my1oBALCA/r822UT3fDjVe0EPplpzZZqFrs3ihxZ/U4CQJNwxukSucxBrA92W06riG53gtIIcSSe7c2M/iDc4kARsFPHlbdOjYpO9zm8Niaj6/iIMFzfETmECImZNyY11PJXaGEBPiqU8sEMcJaKha5wmSNCYkAjMHW1WXH8IDz3tHMKQeAWuLHQ13ieWyTIuDOhzA7rAxxLXvIkOMxnggGXOYREht7HYxrdaHJSXaSjubTAcRrYSt31HxUZa0zPeEEGGkEkwXON4kweSt4fi/8TXL3Btnulzi+4cIADPkIFtrnabrSljiM0EmIgakNgeF1pMcjYHkt7geDnwsAGYZQ05AcpIhzc4AO88wZhU5XFK3yccI8s1favHNw1CsCMpxT2gNBBd3bAXPcdIBcQIjmJsvPn0W1Ls1Go58le7XmpUxlWWnwucxgvAp0zlbln+m0z1VPBYcsMnU2j9yt+DH8WNO9zztcs2TS12/95Ex5aaVPwxUEtcbAEDSRGttVroWy4oJaDvP3/0tYtWP9pj6qOnJX2CFmDFjpi6stWjGjLJm77JYYOqXHK3O+n0XdUyQS0AQRDuccpOk2C4vsq4CoCbAeInoF2GJY41CaZmbO2MTMjlsVn6tNSX2LMG6YusXvcuk8rZYjVU69eCreIZlJdFzMrSY2tclZOSyXajP/EZnbQsTsOzOHkw4NgeUyq2GgguOg0jWVjrVifZdK9W24cQyXHxS2dIEW3J1P+EndRAAA8o9dEabFW4hXytgHU/T9lo6fH8k6lwV5JNLYzuxLGjXTktLi+JOdImyq16ywSvTll20x4KY4ldsJqFOzEECDdYyFGAbqm2mW0guIOiu4JhkFVKYErYUNJVmNb2QnwZsXVsRC1tB+vmCFZfW5+qo6O9VLJLc5COx1PbLDd5Qw+JbyFJ/oJZ7eIegXJGmQATEGYvy1tsvTuG4IYjhNRgknxlukl7PE3ykgD1K8uXnrZuPpml7pP2hqbC4wBJ/YShFkqMqREmVRpUlQIB2PLSCDBBBBGoIuCF6P2Z7S0arTnoM74N8ZaGh1SxBeG2OeTJyydbQvOKtMtMHWx2OoBGnSErXQZGo0VOfBHLGmX4M8sUr8HtmDJdJpmS4OfmMtLXQ4OaaYg6yZGt+qbE4GqA0kWe0gxUJnwk5Wg6CcxDY/pN7yvLuGdqKtEANixnMAM8xGp1HTmt4e2LqrwTUIBIL8wgmRlcJaLANJjlJXmS6TLGW3B60Oox5OJV9zqsPwyp3WV4cSA0QXAZnBgJMmmPEAINzYQTaRW41hA1zH+KDDS9sMDGvk5gJAMjKL2hs3251/HGNqONLEVGUwP5YL3lwJIJJvB/q91UxPaWnlvnq1CCH5yTTk6ECZnX7rscOS7LXkxw3ckdxU4FWqU87Sx/hkeJpa5wGUultojSTaAbRKfD8XGEY2rUqh9UtEik5lQNJO/igGCbmfmMLy/HdpcRUp91nLKMk92yQ2+3MjpMLTkq6PQyku9/4Rhn16ukrR0/HuJNr4irVkNFR2YguzHYAF24EaLWVMUwaOnyWrUC2RwpKih9dLxFIz4nEF/l+XVZZCVjVqVGSc3J3IditUwqzFaphacaKZG57PEZ3A7sdHU7D1/RdVw/Gk1cwsC0GPMX/AGXF8Nr93UDtQNfIroODV/ECNBI/4yodXjuGr0dwyqVG34vjDGUm+ul4Ol1z2KcTp6recZcCQY+aevppYXXO4jGhriAsvTdOsrdukjuebixsxAyDztuU1NmsmLG26p1MbPTqrmDrZ2mdlr/QKnUtyj5muUMw2nbYfqVoeK1i4z6eS37m8ly2If43byT91dHTHDHT5Ebc3ZgWVkR1WJRUplwxclUUQ6ZcPqrz3QFRoi6s13WV0HSK5Lcq1HpJUKIYquWT4PWfhZUD6D2GIFQEg/8AU0f8V5VxPD93WqUxox72j/xcR+i7P4e4s06rmzZ1Mk9C0gg/dct2ndOKrHm8n3us84tZn9UmWRd419LNYFITUnwQYBjYiR6g6oSunCECEEzoiygi+p5bfl4QBpskxIGtzpoliyNkpCALhYfhRawkSAYGvTzQLp1RJOqALGTNwIE336DqlIRlKgC8I5DEwY5xb3QzIulAExlGuaTOkRaPXX6KRJ6fmyRRAGNVHsIMEQf3uEJRIQDsVqkVXoiQszFpx8Fci0wrb8CxADiCeo9Nf0Wka5ZmkwI1GhVs464OJWnplZ1PEKpcA4aaHmORXNnDlz466rYYTikgteYJETtf7eSygwM0DmSIPmsmCXw3HItieXv7omKlgWNF7k7n9ljwbYcQHDyOvslxNaxPLT10K1TKc3hziTyMe61Y87mrSr0U/H7Z0tKIMwRBB6a7eq0fFMECS5hE6kWA9Fkwj6rScjAPMmPZZzUkg1MgmxyiF129pL+eAkou0znqlMtMEEHrYpVvcbSY6RnBsILtdLcj91RZw8Ex3jZ2Av7qlRvgu1eygorGMwppmDF9CN1gXGqdMknZkoqzXFlgoNlWarZCtjwQlyUCix0KOCWFUTN7wTHEVpH9hB281qOJ1M1V7uZUpy0Zha6r1HSSeZn3UMqtqXkR9AaJTVaZBuP10sbpYRhVkxUyj9fz9UEA9M3E3Ai1730kaJCUXKOI2QEhQhBQICKFOxwvImRa8QZF+u9uqUbD/SAjmwgmcNP3QCAYVSBA01gwbxH6lIE+YSYFtgeXWEhKAIEqShCmVAZKDtlZY5UgVcpq/E9qISM7XLK3RYAstNaYspkhXuWXB4sstq07cuo/ZY3BCFySvZnUbiiG1B/LN9wdZ8k2FcZM7e61VB5aQRqPyPJXxcWkT9I/RVRxvHNSi3XkjNqSp8iYrFRN/wA5Kg6qXG+nJXKmDO5+kaq3TwrGNDrZtec+2ity5opW2chHwjS1qbtcp9ljwHzjzXVVKneWAE2kxAtaOiDOHgXAbPl91nXUYrtui3TOtkaitSziDsTHoFp69HKSF0b6sWfbkQFWfw0l0nQ7q9OGZXArUnB1I0LTCsU62ysYvhxY7cjYrC6jHRR0SiWalIhYCp3CVrYKyOrgBd28jfwYqmhna489lSWetUkef2CwLNkdssith2uMEbGJ9NEJRptmbgW3m9wIH5sg4KskE3KkgwIA8pk+5QhRyAY3m3+vJKVFEASxTIYmRyib+yWUYQEiEE7XDef1+qQoCI2UJRBHJAByVO+oTqZ/wIH0AQCAYVDljaZ9YhKXJsvokQAVrDukRuPsqqZjoMqUJUzjVl9iysS0SDcLI4wt0eLM8nuGE7aQKwZ0zakLqaOUy2ymBql70yOhsoa7TtH1QawG5crPsQ+4wLnOgkkQZuSIWegyfz1P6IPp5Wgbanqf2usJq2Xk9VNSlS8F8FSNkMQ2mImf3WvxWKc4zNtht0WCTuhO6zJFjky0yhna5xdBFwCddyI91WdUMamES+Qoxo3+i7wcZb4XUJkE2FxOltpKXGYLNdpB6bquxs6KyymZhaMfVSgtL3X4K3C3aKT+HkCbW1utZUdJW84piAxmQGSdei55xVyyOUbaonGITJNvyEpCYE7ISqiwAChEFNUaRrrAPuJH0KUhAQlGeaLRBGYGLTsSOijugtt/koCMfBkR6gEexQLk0CN5kzpEWj11+imWT0/NkAgUARy/RM6neJB8roBd1CZROqVAEBEstO35sllEhAEm0JQmN7qRyQAcECnc+0QLE33MxqfT6oFyARMW2lEjVQiyAfD1sp6brYOMiRoVq8v0/PVPQrFvUbhXY8mnZ8EJQvctAJyEGmbtP7+oUzFaFRWDMoaligXLE8qLZKjo8WG1KbKlOflGdvJwsY6LXLBwzGOputcHVvP/ACtu/BCpDqJBJ1ZPiaerdR9liz467kdj6KDEpKs1sK6nr/m2tliAnS5Wc7VCBNkKy04316K2yjoYXGwlZhww58/9qPf8x2H4E9V4aOQ/NFo8djM1horceJvulx+Q/SMGKqySq6JRaJKvk7ZJKgAo6I92Ym3uJ9tVC0x+T/pROgIQBRulQDZkS4xEmOW3slUQBSp6ZG8xfQwZi145wkQBCJt1QhFzIjS97GffkUBIUcUEEA0BQjqhCCAZoF/ohCZx5fnulKAdlMkSASJj1Mn7A+yxpplBAQqZkZRpgTcwOcT9EAISolBAM10aKzTxf93uqiilGbjwcaTNk2HaFA0lrwVkFd3NXLMvKIaH4LjzHyiPusbQZmYj3WIYo8gmZiRu2fWB9l15IsaWeh9lqpNBj6xzkkwHTdmgk6+S0XEnB1Qlg8ImOvM+S17u0zsoaGAQI+b9IVF/Gqh0yjyF/qsEoOUmy5vtSNy2nAkwB52VHGcWAs3xfRv+Vp61dz/mcT5rGpxgluQoy18S55klYVFFY23ydSoyZhAteTJnUWgR0v7qWJ6fVK0ILgC4bohyBQQBHJBPVbB1BvEjpukQAWathyx+V0TbQgi9xfTdYkWtn6n2En7IAJ3gQImd+XSEsoSgC0jf8OykIEKSgIgjCyUqRdYCT5IdSvgxhBMWxqoXWiBrM7+SHAudKma0fh80Mh5fhUcgIFC1BNUcSZJJNt50ED6IBWoKKIA7IKKIBgi0fZRRAAaIKKICJot7KKIAE2QUUQDDQqO2UUQCuUCiiAenr7/YpQoogA3VFRRABBRRARFRRABRRRAO/QeX6lKoogHpj7j9V03w8/8A1f8AhU/9HKKLkuCzF+5HN4r5z5pH7eSiiIjL9zJmMRNjqNjGn3KVRRdIh2RaoogP/9k=">
            <a:hlinkClick r:id="rId2"/>
          </p:cNvPr>
          <p:cNvSpPr>
            <a:spLocks noChangeAspect="1" noChangeArrowheads="1"/>
          </p:cNvSpPr>
          <p:nvPr/>
        </p:nvSpPr>
        <p:spPr bwMode="auto">
          <a:xfrm>
            <a:off x="251520" y="620688"/>
            <a:ext cx="8280920" cy="3024336"/>
          </a:xfrm>
          <a:prstGeom prst="rect">
            <a:avLst/>
          </a:prstGeom>
          <a:noFill/>
        </p:spPr>
        <p:txBody>
          <a:bodyPr vert="horz" wrap="square" lIns="91440" tIns="45720" rIns="91440" bIns="45720" numCol="1" anchor="t" anchorCtr="0" compatLnSpc="1">
            <a:prstTxWarp prst="textNoShape">
              <a:avLst/>
            </a:prstTxWarp>
          </a:bodyPr>
          <a:lstStyle/>
          <a:p>
            <a:endParaRPr lang="ru-RU"/>
          </a:p>
        </p:txBody>
      </p:sp>
      <p:pic>
        <p:nvPicPr>
          <p:cNvPr id="17426" name="Picture 18" descr="https://encrypted-tbn3.gstatic.com/images?q=tbn:ANd9GcQqTbdEgDHHGYjdq1MzGzbGKJzJKJJ-BKLYo6DbzEgh3ZnoiZbx">
            <a:hlinkClick r:id="rId3"/>
          </p:cNvPr>
          <p:cNvPicPr>
            <a:picLocks noChangeAspect="1" noChangeArrowheads="1"/>
          </p:cNvPicPr>
          <p:nvPr/>
        </p:nvPicPr>
        <p:blipFill>
          <a:blip r:embed="rId4" cstate="print"/>
          <a:srcRect/>
          <a:stretch>
            <a:fillRect/>
          </a:stretch>
        </p:blipFill>
        <p:spPr bwMode="auto">
          <a:xfrm>
            <a:off x="1187624" y="332656"/>
            <a:ext cx="6840760" cy="3096344"/>
          </a:xfrm>
          <a:prstGeom prst="rect">
            <a:avLst/>
          </a:prstGeom>
          <a:noFill/>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51520" y="1412776"/>
            <a:ext cx="8496944" cy="4896543"/>
          </a:xfrm>
        </p:spPr>
        <p:txBody>
          <a:bodyPr>
            <a:normAutofit/>
          </a:bodyPr>
          <a:lstStyle/>
          <a:p>
            <a:r>
              <a:rPr lang="en-US" sz="1600" dirty="0" err="1" smtClean="0">
                <a:latin typeface="+mn-lt"/>
              </a:rPr>
              <a:t>Nyclear</a:t>
            </a:r>
            <a:r>
              <a:rPr lang="en-US" sz="1600" dirty="0" smtClean="0">
                <a:latin typeface="+mn-lt"/>
              </a:rPr>
              <a:t> power stations can go wrong and cause nuclear pollution / This happened in </a:t>
            </a:r>
            <a:r>
              <a:rPr lang="en-US" sz="1600" dirty="0" err="1" smtClean="0">
                <a:latin typeface="+mn-lt"/>
              </a:rPr>
              <a:t>Sellafield</a:t>
            </a:r>
            <a:r>
              <a:rPr lang="en-US" sz="1600" dirty="0" smtClean="0">
                <a:latin typeface="+mn-lt"/>
              </a:rPr>
              <a:t> in BRITAIN</a:t>
            </a:r>
            <a:r>
              <a:rPr lang="ru-RU" sz="1600" dirty="0" smtClean="0">
                <a:latin typeface="+mn-lt"/>
              </a:rPr>
              <a:t>, </a:t>
            </a:r>
            <a:r>
              <a:rPr lang="en-US" sz="1600" dirty="0" smtClean="0">
                <a:latin typeface="+mn-lt"/>
              </a:rPr>
              <a:t>in Japan Fukushima and </a:t>
            </a:r>
            <a:r>
              <a:rPr lang="en-US" sz="1600" dirty="0" err="1" smtClean="0">
                <a:latin typeface="+mn-lt"/>
              </a:rPr>
              <a:t>chernobyl</a:t>
            </a:r>
            <a:r>
              <a:rPr lang="en-US" sz="1600" dirty="0" smtClean="0">
                <a:latin typeface="+mn-lt"/>
              </a:rPr>
              <a:t> in the former Soviet union. </a:t>
            </a:r>
            <a:r>
              <a:rPr lang="en-US" sz="1600" dirty="0" err="1" smtClean="0">
                <a:latin typeface="+mn-lt"/>
              </a:rPr>
              <a:t>Nuckler</a:t>
            </a:r>
            <a:r>
              <a:rPr lang="en-US" sz="1600" dirty="0" smtClean="0">
                <a:latin typeface="+mn-lt"/>
              </a:rPr>
              <a:t> pollution cannot be seen but its effects can be terrible</a:t>
            </a:r>
            <a:br>
              <a:rPr lang="en-US" sz="1600" dirty="0" smtClean="0">
                <a:latin typeface="+mn-lt"/>
              </a:rPr>
            </a:br>
            <a:r>
              <a:rPr lang="en-US" sz="1600" dirty="0" smtClean="0">
                <a:latin typeface="+mn-lt"/>
              </a:rPr>
              <a:t/>
            </a:r>
            <a:br>
              <a:rPr lang="en-US" sz="1600" dirty="0" smtClean="0">
                <a:latin typeface="+mn-lt"/>
              </a:rPr>
            </a:br>
            <a:r>
              <a:rPr lang="en-US" sz="1600" dirty="0">
                <a:latin typeface="+mn-lt"/>
              </a:rPr>
              <a:t/>
            </a:r>
            <a:br>
              <a:rPr lang="en-US" sz="1600" dirty="0">
                <a:latin typeface="+mn-lt"/>
              </a:rPr>
            </a:br>
            <a:r>
              <a:rPr lang="en-US" sz="1600" dirty="0" smtClean="0">
                <a:latin typeface="+mn-lt"/>
              </a:rPr>
              <a:t/>
            </a:r>
            <a:br>
              <a:rPr lang="en-US" sz="1600" dirty="0" smtClean="0">
                <a:latin typeface="+mn-lt"/>
              </a:rPr>
            </a:br>
            <a:r>
              <a:rPr lang="en-US" sz="1600" dirty="0">
                <a:latin typeface="+mn-lt"/>
              </a:rPr>
              <a:t/>
            </a:r>
            <a:br>
              <a:rPr lang="en-US" sz="1600" dirty="0">
                <a:latin typeface="+mn-lt"/>
              </a:rPr>
            </a:br>
            <a:r>
              <a:rPr lang="en-US" sz="1600" dirty="0" smtClean="0">
                <a:latin typeface="+mn-lt"/>
              </a:rPr>
              <a:t/>
            </a:r>
            <a:br>
              <a:rPr lang="en-US" sz="1600" dirty="0" smtClean="0">
                <a:latin typeface="+mn-lt"/>
              </a:rPr>
            </a:br>
            <a:r>
              <a:rPr lang="en-US" sz="1600" dirty="0">
                <a:latin typeface="+mn-lt"/>
              </a:rPr>
              <a:t/>
            </a:r>
            <a:br>
              <a:rPr lang="en-US" sz="1600" dirty="0">
                <a:latin typeface="+mn-lt"/>
              </a:rPr>
            </a:br>
            <a:r>
              <a:rPr lang="en-US" sz="1600" dirty="0" smtClean="0">
                <a:latin typeface="+mn-lt"/>
              </a:rPr>
              <a:t/>
            </a:r>
            <a:br>
              <a:rPr lang="en-US" sz="1600" dirty="0" smtClean="0">
                <a:latin typeface="+mn-lt"/>
              </a:rPr>
            </a:br>
            <a:r>
              <a:rPr lang="en-US" sz="1600" dirty="0">
                <a:latin typeface="+mn-lt"/>
              </a:rPr>
              <a:t/>
            </a:r>
            <a:br>
              <a:rPr lang="en-US" sz="1600" dirty="0">
                <a:latin typeface="+mn-lt"/>
              </a:rPr>
            </a:br>
            <a:r>
              <a:rPr lang="en-US" sz="1600" dirty="0" smtClean="0">
                <a:latin typeface="+mn-lt"/>
              </a:rPr>
              <a:t/>
            </a:r>
            <a:br>
              <a:rPr lang="en-US" sz="1600" dirty="0" smtClean="0">
                <a:latin typeface="+mn-lt"/>
              </a:rPr>
            </a:br>
            <a:r>
              <a:rPr lang="en-US" sz="1600" dirty="0">
                <a:latin typeface="+mn-lt"/>
              </a:rPr>
              <a:t/>
            </a:r>
            <a:br>
              <a:rPr lang="en-US" sz="1600" dirty="0">
                <a:latin typeface="+mn-lt"/>
              </a:rPr>
            </a:br>
            <a:r>
              <a:rPr lang="en-US" sz="1600" dirty="0" smtClean="0">
                <a:latin typeface="+mn-lt"/>
              </a:rPr>
              <a:t/>
            </a:r>
            <a:br>
              <a:rPr lang="en-US" sz="1600" dirty="0" smtClean="0">
                <a:latin typeface="+mn-lt"/>
              </a:rPr>
            </a:br>
            <a:r>
              <a:rPr lang="en-US" sz="1600" dirty="0">
                <a:latin typeface="+mn-lt"/>
              </a:rPr>
              <a:t/>
            </a:r>
            <a:br>
              <a:rPr lang="en-US" sz="1600" dirty="0">
                <a:latin typeface="+mn-lt"/>
              </a:rPr>
            </a:br>
            <a:r>
              <a:rPr lang="en-US" sz="1600" dirty="0" smtClean="0">
                <a:latin typeface="+mn-lt"/>
              </a:rPr>
              <a:t/>
            </a:r>
            <a:br>
              <a:rPr lang="en-US" sz="1600" dirty="0" smtClean="0">
                <a:latin typeface="+mn-lt"/>
              </a:rPr>
            </a:br>
            <a:r>
              <a:rPr lang="en-US" sz="1600" dirty="0">
                <a:latin typeface="+mn-lt"/>
              </a:rPr>
              <a:t/>
            </a:r>
            <a:br>
              <a:rPr lang="en-US" sz="1600" dirty="0">
                <a:latin typeface="+mn-lt"/>
              </a:rPr>
            </a:br>
            <a:r>
              <a:rPr lang="en-US" sz="1600" dirty="0" smtClean="0">
                <a:latin typeface="+mn-lt"/>
              </a:rPr>
              <a:t/>
            </a:r>
            <a:br>
              <a:rPr lang="en-US" sz="1600" dirty="0" smtClean="0">
                <a:latin typeface="+mn-lt"/>
              </a:rPr>
            </a:br>
            <a:r>
              <a:rPr lang="en-US" sz="1600" dirty="0" smtClean="0">
                <a:latin typeface="+mn-lt"/>
              </a:rPr>
              <a:t>Chernobyl                                                                                                                                         </a:t>
            </a:r>
            <a:r>
              <a:rPr lang="en-US" sz="1600" dirty="0" err="1" smtClean="0">
                <a:latin typeface="+mn-lt"/>
              </a:rPr>
              <a:t>Sellafield</a:t>
            </a:r>
            <a:endParaRPr lang="ru-RU" sz="1600" dirty="0">
              <a:latin typeface="+mn-lt"/>
            </a:endParaRPr>
          </a:p>
        </p:txBody>
      </p:sp>
      <p:sp>
        <p:nvSpPr>
          <p:cNvPr id="3" name="Текст 2"/>
          <p:cNvSpPr>
            <a:spLocks noGrp="1"/>
          </p:cNvSpPr>
          <p:nvPr>
            <p:ph type="body" idx="1"/>
          </p:nvPr>
        </p:nvSpPr>
        <p:spPr>
          <a:xfrm>
            <a:off x="722313" y="260649"/>
            <a:ext cx="7772400" cy="1008111"/>
          </a:xfrm>
        </p:spPr>
        <p:txBody>
          <a:bodyPr>
            <a:normAutofit/>
          </a:bodyPr>
          <a:lstStyle/>
          <a:p>
            <a:r>
              <a:rPr lang="en-US" sz="4400" dirty="0" smtClean="0"/>
              <a:t>Problem of nuclear power</a:t>
            </a:r>
            <a:endParaRPr lang="ru-RU" sz="4400" dirty="0"/>
          </a:p>
        </p:txBody>
      </p:sp>
      <p:pic>
        <p:nvPicPr>
          <p:cNvPr id="18434" name="Picture 2" descr="http://mixednews.ru/wp-content/uploads/2011/09/21.jpg"/>
          <p:cNvPicPr>
            <a:picLocks noChangeAspect="1" noChangeArrowheads="1"/>
          </p:cNvPicPr>
          <p:nvPr/>
        </p:nvPicPr>
        <p:blipFill>
          <a:blip r:embed="rId2" cstate="print"/>
          <a:srcRect/>
          <a:stretch>
            <a:fillRect/>
          </a:stretch>
        </p:blipFill>
        <p:spPr bwMode="auto">
          <a:xfrm>
            <a:off x="323528" y="2492896"/>
            <a:ext cx="3810000" cy="3312368"/>
          </a:xfrm>
          <a:prstGeom prst="rect">
            <a:avLst/>
          </a:prstGeom>
          <a:noFill/>
        </p:spPr>
      </p:pic>
      <p:pic>
        <p:nvPicPr>
          <p:cNvPr id="18436" name="Picture 4" descr="http://mixednews.ru/wp-content/uploads/2011/09/6.jpg"/>
          <p:cNvPicPr>
            <a:picLocks noChangeAspect="1" noChangeArrowheads="1"/>
          </p:cNvPicPr>
          <p:nvPr/>
        </p:nvPicPr>
        <p:blipFill>
          <a:blip r:embed="rId3" cstate="print"/>
          <a:srcRect/>
          <a:stretch>
            <a:fillRect/>
          </a:stretch>
        </p:blipFill>
        <p:spPr bwMode="auto">
          <a:xfrm>
            <a:off x="4716016" y="2564904"/>
            <a:ext cx="3960440" cy="3240360"/>
          </a:xfrm>
          <a:prstGeom prst="rect">
            <a:avLst/>
          </a:prstGeom>
          <a:noFill/>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5157192"/>
            <a:ext cx="5486400" cy="648072"/>
          </a:xfrm>
        </p:spPr>
        <p:txBody>
          <a:bodyPr>
            <a:noAutofit/>
          </a:bodyPr>
          <a:lstStyle/>
          <a:p>
            <a:r>
              <a:rPr lang="en-US" dirty="0" smtClean="0"/>
              <a:t>                                 Fukushima </a:t>
            </a:r>
            <a:endParaRPr lang="ru-RU" dirty="0"/>
          </a:p>
        </p:txBody>
      </p:sp>
      <p:sp>
        <p:nvSpPr>
          <p:cNvPr id="4" name="Текст 3"/>
          <p:cNvSpPr>
            <a:spLocks noGrp="1"/>
          </p:cNvSpPr>
          <p:nvPr>
            <p:ph type="body" sz="half" idx="2"/>
          </p:nvPr>
        </p:nvSpPr>
        <p:spPr/>
        <p:txBody>
          <a:bodyPr/>
          <a:lstStyle/>
          <a:p>
            <a:r>
              <a:rPr lang="en-US" dirty="0" smtClean="0"/>
              <a:t> </a:t>
            </a:r>
            <a:endParaRPr lang="ru-RU" dirty="0"/>
          </a:p>
        </p:txBody>
      </p:sp>
      <p:pic>
        <p:nvPicPr>
          <p:cNvPr id="22530" name="Picture 2" descr="http://mixednews.ru/wp-content/uploads/2011/09/12.jpg"/>
          <p:cNvPicPr>
            <a:picLocks noGrp="1" noChangeAspect="1" noChangeArrowheads="1"/>
          </p:cNvPicPr>
          <p:nvPr>
            <p:ph type="pic" idx="1"/>
          </p:nvPr>
        </p:nvPicPr>
        <p:blipFill>
          <a:blip r:embed="rId2" cstate="print"/>
          <a:srcRect t="4545" b="4545"/>
          <a:stretch>
            <a:fillRect/>
          </a:stretch>
        </p:blipFill>
        <p:spPr bwMode="auto">
          <a:xfrm>
            <a:off x="1115616" y="612774"/>
            <a:ext cx="7128792" cy="4544417"/>
          </a:xfrm>
          <a:prstGeom prst="rect">
            <a:avLst/>
          </a:prstGeom>
          <a:noFill/>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en-US" sz="4800" dirty="0" smtClean="0"/>
              <a:t>Conclusion</a:t>
            </a:r>
            <a:endParaRPr lang="ru-RU" sz="4800" dirty="0"/>
          </a:p>
        </p:txBody>
      </p:sp>
      <p:sp>
        <p:nvSpPr>
          <p:cNvPr id="3" name="Содержимое 2"/>
          <p:cNvSpPr>
            <a:spLocks noGrp="1"/>
          </p:cNvSpPr>
          <p:nvPr>
            <p:ph idx="1"/>
          </p:nvPr>
        </p:nvSpPr>
        <p:spPr/>
        <p:txBody>
          <a:bodyPr/>
          <a:lstStyle/>
          <a:p>
            <a:pPr>
              <a:buNone/>
            </a:pPr>
            <a:r>
              <a:rPr lang="en-US" dirty="0" smtClean="0"/>
              <a:t>     Protect air together!</a:t>
            </a:r>
            <a:endParaRPr lang="ru-RU" dirty="0"/>
          </a:p>
        </p:txBody>
      </p:sp>
      <p:sp>
        <p:nvSpPr>
          <p:cNvPr id="4" name="Текст 3"/>
          <p:cNvSpPr>
            <a:spLocks noGrp="1"/>
          </p:cNvSpPr>
          <p:nvPr>
            <p:ph type="body" sz="half" idx="2"/>
          </p:nvPr>
        </p:nvSpPr>
        <p:spPr>
          <a:xfrm>
            <a:off x="457200" y="1435100"/>
            <a:ext cx="3008313" cy="5162252"/>
          </a:xfrm>
        </p:spPr>
        <p:txBody>
          <a:bodyPr>
            <a:normAutofit lnSpcReduction="10000"/>
          </a:bodyPr>
          <a:lstStyle/>
          <a:p>
            <a:r>
              <a:rPr lang="en-US" sz="1800" dirty="0" smtClean="0"/>
              <a:t>To make air clean again we need good filters at nuclear power stations? At factories and plants and also in cars and buses.</a:t>
            </a:r>
          </a:p>
          <a:p>
            <a:r>
              <a:rPr lang="en-US" sz="1800" dirty="0" smtClean="0"/>
              <a:t> </a:t>
            </a:r>
            <a:r>
              <a:rPr lang="en-US" sz="1800" dirty="0"/>
              <a:t>C</a:t>
            </a:r>
            <a:r>
              <a:rPr lang="en-US" sz="1800" dirty="0" smtClean="0"/>
              <a:t>lean air  are necessary for our health. If people want to survive they must solve these problems quickly. Man is beginning to understand that his environment is not just his own town or country</a:t>
            </a:r>
            <a:r>
              <a:rPr lang="ru-RU" sz="1800" dirty="0" smtClean="0"/>
              <a:t>,</a:t>
            </a:r>
            <a:r>
              <a:rPr lang="en-US" sz="1800" dirty="0" smtClean="0"/>
              <a:t>but the whole earth. That’s why people all over the world think and speak so much about ecology.</a:t>
            </a:r>
          </a:p>
          <a:p>
            <a:r>
              <a:rPr lang="en-US" sz="1800" dirty="0" smtClean="0"/>
              <a:t>Don’t worry</a:t>
            </a:r>
            <a:r>
              <a:rPr lang="ru-RU" sz="1800" dirty="0" smtClean="0"/>
              <a:t>, </a:t>
            </a:r>
            <a:r>
              <a:rPr lang="en-US" sz="1800" dirty="0" smtClean="0"/>
              <a:t>listener. It’s not all off to lose. We can change this situation yet.</a:t>
            </a:r>
            <a:endParaRPr lang="ru-RU" sz="1800" dirty="0"/>
          </a:p>
        </p:txBody>
      </p:sp>
      <p:pic>
        <p:nvPicPr>
          <p:cNvPr id="24578" name="Picture 2" descr="ЕГЭ. картинки по экологии ГИА"/>
          <p:cNvPicPr>
            <a:picLocks noChangeAspect="1" noChangeArrowheads="1"/>
          </p:cNvPicPr>
          <p:nvPr/>
        </p:nvPicPr>
        <p:blipFill>
          <a:blip r:embed="rId2" cstate="print"/>
          <a:srcRect/>
          <a:stretch>
            <a:fillRect/>
          </a:stretch>
        </p:blipFill>
        <p:spPr bwMode="auto">
          <a:xfrm>
            <a:off x="3851920" y="1196752"/>
            <a:ext cx="4762500" cy="4762500"/>
          </a:xfrm>
          <a:prstGeom prst="rect">
            <a:avLst/>
          </a:prstGeom>
          <a:noFill/>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r>
              <a:rPr lang="en-US" dirty="0" smtClean="0"/>
              <a:t>Thank you very much for your listening!</a:t>
            </a:r>
            <a:endParaRPr lang="ru-RU"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Поток">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201</TotalTime>
  <Words>331</Words>
  <Application>Microsoft Office PowerPoint</Application>
  <PresentationFormat>Экран (4:3)</PresentationFormat>
  <Paragraphs>17</Paragraphs>
  <Slides>8</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8</vt:i4>
      </vt:variant>
    </vt:vector>
  </HeadingPairs>
  <TitlesOfParts>
    <vt:vector size="9" baseType="lpstr">
      <vt:lpstr>Тема Office</vt:lpstr>
      <vt:lpstr>Project of English</vt:lpstr>
      <vt:lpstr>About  air. Air is mixed of  nitrogen (N) and oxygen (O). In percentage ratio oxygen-21%,nitrogen-78%, other substances-1%.</vt:lpstr>
      <vt:lpstr>The accident in the USA</vt:lpstr>
      <vt:lpstr>Ultraviolet radiation</vt:lpstr>
      <vt:lpstr>Nyclear power stations can go wrong and cause nuclear pollution / This happened in Sellafield in BRITAIN, in Japan Fukushima and chernobyl in the former Soviet union. Nuckler pollution cannot be seen but its effects can be terrible                Chernobyl                                                                                                                                         Sellafield</vt:lpstr>
      <vt:lpstr>                                 Fukushima </vt:lpstr>
      <vt:lpstr>Conclusion</vt:lpstr>
      <vt:lpstr>Thank you very much for your listening!</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Project of English</dc:title>
  <dc:creator>Дима</dc:creator>
  <cp:lastModifiedBy>хая</cp:lastModifiedBy>
  <cp:revision>21</cp:revision>
  <dcterms:created xsi:type="dcterms:W3CDTF">2014-12-09T15:43:51Z</dcterms:created>
  <dcterms:modified xsi:type="dcterms:W3CDTF">2014-12-10T12:50:25Z</dcterms:modified>
</cp:coreProperties>
</file>