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57" d="100"/>
          <a:sy n="57" d="100"/>
        </p:scale>
        <p:origin x="72"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119904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1182031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F67BA35-280C-46FA-9ED0-A416EB0DC700}"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1391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343661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F67BA35-280C-46FA-9ED0-A416EB0DC700}"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31623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382335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4206917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474238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1874554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02A3DBB-E0F1-4955-A3E2-356AF555C1F0}" type="datetimeFigureOut">
              <a:rPr lang="ru-RU" smtClean="0"/>
              <a:t>25.11.2014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3394581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1928995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02A3DBB-E0F1-4955-A3E2-356AF555C1F0}" type="datetimeFigureOut">
              <a:rPr lang="ru-RU" smtClean="0"/>
              <a:t>25.11.2014</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280635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02A3DBB-E0F1-4955-A3E2-356AF555C1F0}" type="datetimeFigureOut">
              <a:rPr lang="ru-RU" smtClean="0"/>
              <a:t>25.11.2014</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492637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2A3DBB-E0F1-4955-A3E2-356AF555C1F0}" type="datetimeFigureOut">
              <a:rPr lang="ru-RU" smtClean="0"/>
              <a:t>25.11.2014</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1500446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2659629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02A3DBB-E0F1-4955-A3E2-356AF555C1F0}" type="datetimeFigureOut">
              <a:rPr lang="ru-RU" smtClean="0"/>
              <a:t>25.11.2014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F67BA35-280C-46FA-9ED0-A416EB0DC700}" type="slidenum">
              <a:rPr lang="ru-RU" smtClean="0"/>
              <a:t>‹#›</a:t>
            </a:fld>
            <a:endParaRPr lang="ru-RU"/>
          </a:p>
        </p:txBody>
      </p:sp>
    </p:spTree>
    <p:extLst>
      <p:ext uri="{BB962C8B-B14F-4D97-AF65-F5344CB8AC3E}">
        <p14:creationId xmlns:p14="http://schemas.microsoft.com/office/powerpoint/2010/main" val="4124647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02A3DBB-E0F1-4955-A3E2-356AF555C1F0}" type="datetimeFigureOut">
              <a:rPr lang="ru-RU" smtClean="0"/>
              <a:t>25.11.2014</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F67BA35-280C-46FA-9ED0-A416EB0DC700}" type="slidenum">
              <a:rPr lang="ru-RU" smtClean="0"/>
              <a:t>‹#›</a:t>
            </a:fld>
            <a:endParaRPr lang="ru-RU"/>
          </a:p>
        </p:txBody>
      </p:sp>
    </p:spTree>
    <p:extLst>
      <p:ext uri="{BB962C8B-B14F-4D97-AF65-F5344CB8AC3E}">
        <p14:creationId xmlns:p14="http://schemas.microsoft.com/office/powerpoint/2010/main" val="475039848"/>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04900" y="0"/>
            <a:ext cx="9982200" cy="1143000"/>
          </a:xfrm>
        </p:spPr>
        <p:style>
          <a:lnRef idx="0">
            <a:scrgbClr r="0" g="0" b="0"/>
          </a:lnRef>
          <a:fillRef idx="1002">
            <a:schemeClr val="dk2"/>
          </a:fillRef>
          <a:effectRef idx="0">
            <a:scrgbClr r="0" g="0" b="0"/>
          </a:effectRef>
          <a:fontRef idx="major"/>
        </p:style>
        <p:txBody>
          <a:bodyPr>
            <a:noAutofit/>
          </a:bodyPr>
          <a:lstStyle/>
          <a:p>
            <a:pPr algn="ctr"/>
            <a:r>
              <a:rPr lang="en-US" sz="4000" dirty="0" smtClean="0">
                <a:solidFill>
                  <a:schemeClr val="bg1"/>
                </a:solidFill>
              </a:rPr>
              <a:t>Project work</a:t>
            </a:r>
            <a:r>
              <a:rPr lang="en-US" sz="4000" dirty="0">
                <a:solidFill>
                  <a:schemeClr val="bg1"/>
                </a:solidFill>
              </a:rPr>
              <a:t> </a:t>
            </a:r>
            <a:r>
              <a:rPr lang="en-US" sz="4000" dirty="0" smtClean="0">
                <a:solidFill>
                  <a:schemeClr val="bg1"/>
                </a:solidFill>
              </a:rPr>
              <a:t>on </a:t>
            </a:r>
            <a:r>
              <a:rPr lang="en-US" sz="4000" dirty="0">
                <a:solidFill>
                  <a:schemeClr val="bg1"/>
                </a:solidFill>
              </a:rPr>
              <a:t>the </a:t>
            </a:r>
            <a:r>
              <a:rPr lang="en-US" sz="4000" dirty="0" smtClean="0">
                <a:solidFill>
                  <a:schemeClr val="bg1"/>
                </a:solidFill>
              </a:rPr>
              <a:t>topic</a:t>
            </a:r>
            <a:r>
              <a:rPr lang="ru-RU" sz="4000" dirty="0" smtClean="0">
                <a:solidFill>
                  <a:schemeClr val="bg1"/>
                </a:solidFill>
              </a:rPr>
              <a:t>: </a:t>
            </a:r>
            <a:r>
              <a:rPr lang="en-US" sz="4000" dirty="0" smtClean="0">
                <a:solidFill>
                  <a:schemeClr val="bg1"/>
                </a:solidFill>
              </a:rPr>
              <a:t/>
            </a:r>
            <a:br>
              <a:rPr lang="en-US" sz="4000" dirty="0" smtClean="0">
                <a:solidFill>
                  <a:schemeClr val="bg1"/>
                </a:solidFill>
              </a:rPr>
            </a:br>
            <a:r>
              <a:rPr lang="ru-RU" sz="4000" dirty="0" smtClean="0">
                <a:solidFill>
                  <a:schemeClr val="bg1"/>
                </a:solidFill>
              </a:rPr>
              <a:t>«</a:t>
            </a:r>
            <a:r>
              <a:rPr lang="en-US" sz="4000" dirty="0" smtClean="0">
                <a:solidFill>
                  <a:schemeClr val="bg1"/>
                </a:solidFill>
              </a:rPr>
              <a:t>The </a:t>
            </a:r>
            <a:r>
              <a:rPr lang="en-US" sz="4000" dirty="0">
                <a:solidFill>
                  <a:schemeClr val="bg1"/>
                </a:solidFill>
              </a:rPr>
              <a:t>problem of climate </a:t>
            </a:r>
            <a:r>
              <a:rPr lang="en-US" sz="4000" dirty="0" smtClean="0">
                <a:solidFill>
                  <a:schemeClr val="bg1"/>
                </a:solidFill>
              </a:rPr>
              <a:t>change</a:t>
            </a:r>
            <a:r>
              <a:rPr lang="ru-RU" sz="4000" dirty="0" smtClean="0">
                <a:solidFill>
                  <a:schemeClr val="bg1"/>
                </a:solidFill>
              </a:rPr>
              <a:t>».</a:t>
            </a:r>
            <a:endParaRPr lang="ru-RU" sz="4000" dirty="0">
              <a:solidFill>
                <a:schemeClr val="bg1"/>
              </a:solidFill>
            </a:endParaRPr>
          </a:p>
        </p:txBody>
      </p:sp>
      <p:pic>
        <p:nvPicPr>
          <p:cNvPr id="5" name="Рисунок 4"/>
          <p:cNvPicPr>
            <a:picLocks noChangeAspect="1"/>
          </p:cNvPicPr>
          <p:nvPr/>
        </p:nvPicPr>
        <p:blipFill>
          <a:blip r:embed="rId2"/>
          <a:stretch>
            <a:fillRect/>
          </a:stretch>
        </p:blipFill>
        <p:spPr>
          <a:xfrm>
            <a:off x="1523603" y="2596824"/>
            <a:ext cx="9144793" cy="1664352"/>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5866" y="1261535"/>
            <a:ext cx="5238408" cy="5219700"/>
          </a:xfrm>
          <a:prstGeom prst="rect">
            <a:avLst/>
          </a:prstGeom>
          <a:ln>
            <a:noFill/>
          </a:ln>
          <a:effectLst>
            <a:softEdge rad="112500"/>
          </a:effectLst>
        </p:spPr>
      </p:pic>
    </p:spTree>
    <p:extLst>
      <p:ext uri="{BB962C8B-B14F-4D97-AF65-F5344CB8AC3E}">
        <p14:creationId xmlns:p14="http://schemas.microsoft.com/office/powerpoint/2010/main" val="3792585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952500" y="419100"/>
            <a:ext cx="10401300" cy="5816600"/>
          </a:xfrm>
        </p:spPr>
        <p:style>
          <a:lnRef idx="0">
            <a:scrgbClr r="0" g="0" b="0"/>
          </a:lnRef>
          <a:fillRef idx="1002">
            <a:schemeClr val="dk2"/>
          </a:fillRef>
          <a:effectRef idx="0">
            <a:scrgbClr r="0" g="0" b="0"/>
          </a:effectRef>
          <a:fontRef idx="major"/>
        </p:style>
        <p:txBody>
          <a:bodyPr>
            <a:normAutofit/>
          </a:bodyPr>
          <a:lstStyle/>
          <a:p>
            <a:pPr algn="just"/>
            <a:r>
              <a:rPr lang="en-US" dirty="0" smtClean="0">
                <a:solidFill>
                  <a:schemeClr val="bg1"/>
                </a:solidFill>
              </a:rPr>
              <a:t>	The problem of climate changing is very important nowadays. Some people are concerned very seriously while others believe that there is no link between human activity and this problem. And I am of opinion that this is a really serious matter.</a:t>
            </a:r>
            <a:endParaRPr lang="ru-RU" dirty="0">
              <a:solidFill>
                <a:schemeClr val="bg1"/>
              </a:solidFill>
            </a:endParaRPr>
          </a:p>
        </p:txBody>
      </p:sp>
    </p:spTree>
    <p:extLst>
      <p:ext uri="{BB962C8B-B14F-4D97-AF65-F5344CB8AC3E}">
        <p14:creationId xmlns:p14="http://schemas.microsoft.com/office/powerpoint/2010/main" val="26770790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78401" y="852487"/>
            <a:ext cx="7213600" cy="4812877"/>
          </a:xfrm>
          <a:prstGeom prst="rect">
            <a:avLst/>
          </a:prstGeom>
          <a:ln>
            <a:noFill/>
          </a:ln>
          <a:effectLst>
            <a:softEdge rad="112500"/>
          </a:effectLst>
        </p:spPr>
      </p:pic>
      <p:sp>
        <p:nvSpPr>
          <p:cNvPr id="4" name="Текст 3"/>
          <p:cNvSpPr>
            <a:spLocks noGrp="1"/>
          </p:cNvSpPr>
          <p:nvPr>
            <p:ph type="body" sz="half" idx="2"/>
          </p:nvPr>
        </p:nvSpPr>
        <p:spPr>
          <a:xfrm>
            <a:off x="254000" y="852487"/>
            <a:ext cx="4581525" cy="5143500"/>
          </a:xfrm>
          <a:ln>
            <a:solidFill>
              <a:schemeClr val="bg1"/>
            </a:solidFill>
          </a:ln>
        </p:spPr>
        <p:style>
          <a:lnRef idx="0">
            <a:scrgbClr r="0" g="0" b="0"/>
          </a:lnRef>
          <a:fillRef idx="1002">
            <a:schemeClr val="dk2"/>
          </a:fillRef>
          <a:effectRef idx="0">
            <a:scrgbClr r="0" g="0" b="0"/>
          </a:effectRef>
          <a:fontRef idx="major"/>
        </p:style>
        <p:txBody>
          <a:bodyPr>
            <a:normAutofit fontScale="92500"/>
          </a:bodyPr>
          <a:lstStyle/>
          <a:p>
            <a:pPr algn="just"/>
            <a:r>
              <a:rPr lang="en-US" sz="3600" dirty="0">
                <a:solidFill>
                  <a:schemeClr val="bg1"/>
                </a:solidFill>
              </a:rPr>
              <a:t> </a:t>
            </a:r>
            <a:r>
              <a:rPr lang="en-US" sz="3600" dirty="0" smtClean="0">
                <a:solidFill>
                  <a:schemeClr val="bg1"/>
                </a:solidFill>
              </a:rPr>
              <a:t>   To start with, everything what is going on with the climate is really serious because arctic ice has begun melting so that it can lead to the global elevation of the ocean level.</a:t>
            </a:r>
            <a:endParaRPr lang="ru-RU" sz="3600" dirty="0">
              <a:solidFill>
                <a:schemeClr val="bg1"/>
              </a:solidFill>
            </a:endParaRPr>
          </a:p>
        </p:txBody>
      </p:sp>
    </p:spTree>
    <p:extLst>
      <p:ext uri="{BB962C8B-B14F-4D97-AF65-F5344CB8AC3E}">
        <p14:creationId xmlns:p14="http://schemas.microsoft.com/office/powerpoint/2010/main" val="17005462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43435" y="1130035"/>
            <a:ext cx="6248565" cy="4339432"/>
          </a:xfrm>
          <a:prstGeom prst="rect">
            <a:avLst/>
          </a:prstGeom>
          <a:ln>
            <a:noFill/>
          </a:ln>
          <a:effectLst>
            <a:softEdge rad="112500"/>
          </a:effectLst>
        </p:spPr>
      </p:pic>
      <p:sp>
        <p:nvSpPr>
          <p:cNvPr id="4" name="Текст 3"/>
          <p:cNvSpPr>
            <a:spLocks noGrp="1"/>
          </p:cNvSpPr>
          <p:nvPr>
            <p:ph type="body" sz="half" idx="2"/>
          </p:nvPr>
        </p:nvSpPr>
        <p:spPr>
          <a:xfrm>
            <a:off x="330200" y="886023"/>
            <a:ext cx="5029200" cy="4827455"/>
          </a:xfrm>
        </p:spPr>
        <p:style>
          <a:lnRef idx="0">
            <a:scrgbClr r="0" g="0" b="0"/>
          </a:lnRef>
          <a:fillRef idx="1002">
            <a:schemeClr val="dk2"/>
          </a:fillRef>
          <a:effectRef idx="0">
            <a:scrgbClr r="0" g="0" b="0"/>
          </a:effectRef>
          <a:fontRef idx="major"/>
        </p:style>
        <p:txBody>
          <a:bodyPr>
            <a:normAutofit fontScale="92500" lnSpcReduction="20000"/>
          </a:bodyPr>
          <a:lstStyle/>
          <a:p>
            <a:pPr algn="just"/>
            <a:r>
              <a:rPr lang="en-US" sz="3600" dirty="0" smtClean="0"/>
              <a:t>	</a:t>
            </a:r>
            <a:r>
              <a:rPr lang="en-US" sz="4300" dirty="0" smtClean="0">
                <a:solidFill>
                  <a:schemeClr val="bg1"/>
                </a:solidFill>
              </a:rPr>
              <a:t>Moreover</a:t>
            </a:r>
            <a:r>
              <a:rPr lang="en-US" sz="4300" dirty="0">
                <a:solidFill>
                  <a:schemeClr val="bg1"/>
                </a:solidFill>
              </a:rPr>
              <a:t>, climate changing can be caused by the air pollution. Our plants produce many harmful substances, which destroy the ozone layer.</a:t>
            </a:r>
          </a:p>
          <a:p>
            <a:pPr algn="just"/>
            <a:endParaRPr lang="ru-RU" dirty="0"/>
          </a:p>
        </p:txBody>
      </p:sp>
    </p:spTree>
    <p:extLst>
      <p:ext uri="{BB962C8B-B14F-4D97-AF65-F5344CB8AC3E}">
        <p14:creationId xmlns:p14="http://schemas.microsoft.com/office/powerpoint/2010/main" val="20874499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Grp="1" noChangeAspect="1"/>
          </p:cNvPicPr>
          <p:nvPr>
            <p:ph type="pic" idx="1"/>
          </p:nvPr>
        </p:nvPicPr>
        <p:blipFill>
          <a:blip r:embed="rId2">
            <a:extLst>
              <a:ext uri="{28A0092B-C50C-407E-A947-70E740481C1C}">
                <a14:useLocalDpi xmlns:a14="http://schemas.microsoft.com/office/drawing/2010/main" val="0"/>
              </a:ext>
            </a:extLst>
          </a:blip>
          <a:srcRect t="27519" b="27519"/>
          <a:stretch>
            <a:fillRect/>
          </a:stretch>
        </p:blipFill>
        <p:spPr>
          <a:xfrm>
            <a:off x="1365755" y="520700"/>
            <a:ext cx="9460491" cy="4069898"/>
          </a:xfrm>
          <a:prstGeom prst="rect">
            <a:avLst/>
          </a:prstGeom>
          <a:ln>
            <a:noFill/>
          </a:ln>
          <a:effectLst>
            <a:softEdge rad="112500"/>
          </a:effectLst>
        </p:spPr>
      </p:pic>
      <p:sp>
        <p:nvSpPr>
          <p:cNvPr id="5" name="Заголовок 1"/>
          <p:cNvSpPr>
            <a:spLocks noGrp="1"/>
          </p:cNvSpPr>
          <p:nvPr>
            <p:ph type="body" sz="half" idx="2"/>
          </p:nvPr>
        </p:nvSpPr>
        <p:spPr>
          <a:xfrm>
            <a:off x="1638300" y="5088466"/>
            <a:ext cx="8915400" cy="1134533"/>
          </a:xfrm>
        </p:spPr>
        <p:style>
          <a:lnRef idx="0">
            <a:scrgbClr r="0" g="0" b="0"/>
          </a:lnRef>
          <a:fillRef idx="1002">
            <a:schemeClr val="dk2"/>
          </a:fillRef>
          <a:effectRef idx="0">
            <a:scrgbClr r="0" g="0" b="0"/>
          </a:effectRef>
          <a:fontRef idx="major"/>
        </p:style>
        <p:txBody>
          <a:bodyPr>
            <a:normAutofit lnSpcReduction="10000"/>
          </a:bodyPr>
          <a:lstStyle/>
          <a:p>
            <a:pPr algn="just"/>
            <a:r>
              <a:rPr lang="en-US" sz="3600" dirty="0" smtClean="0"/>
              <a:t>	</a:t>
            </a:r>
            <a:r>
              <a:rPr lang="en-US" sz="3600" dirty="0" smtClean="0">
                <a:solidFill>
                  <a:schemeClr val="bg1"/>
                </a:solidFill>
              </a:rPr>
              <a:t>Solar </a:t>
            </a:r>
            <a:r>
              <a:rPr lang="en-US" sz="3600" dirty="0">
                <a:solidFill>
                  <a:schemeClr val="bg1"/>
                </a:solidFill>
              </a:rPr>
              <a:t>radiation can cause overheating of the planet. </a:t>
            </a:r>
          </a:p>
          <a:p>
            <a:pPr algn="just"/>
            <a:endParaRPr lang="ru-RU" dirty="0"/>
          </a:p>
        </p:txBody>
      </p:sp>
    </p:spTree>
    <p:extLst>
      <p:ext uri="{BB962C8B-B14F-4D97-AF65-F5344CB8AC3E}">
        <p14:creationId xmlns:p14="http://schemas.microsoft.com/office/powerpoint/2010/main" val="42524390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7725" y="306610"/>
            <a:ext cx="9091075" cy="1484090"/>
          </a:xfrm>
        </p:spPr>
        <p:style>
          <a:lnRef idx="0">
            <a:scrgbClr r="0" g="0" b="0"/>
          </a:lnRef>
          <a:fillRef idx="1002">
            <a:schemeClr val="dk2"/>
          </a:fillRef>
          <a:effectRef idx="0">
            <a:scrgbClr r="0" g="0" b="0"/>
          </a:effectRef>
          <a:fontRef idx="major"/>
        </p:style>
        <p:txBody>
          <a:bodyPr>
            <a:normAutofit fontScale="90000"/>
          </a:bodyPr>
          <a:lstStyle/>
          <a:p>
            <a:pPr algn="just"/>
            <a:r>
              <a:rPr lang="en-US" dirty="0" smtClean="0"/>
              <a:t>	</a:t>
            </a:r>
            <a:r>
              <a:rPr lang="en-US" dirty="0" smtClean="0">
                <a:solidFill>
                  <a:schemeClr val="bg1"/>
                </a:solidFill>
              </a:rPr>
              <a:t>Besides</a:t>
            </a:r>
            <a:r>
              <a:rPr lang="en-US" dirty="0">
                <a:solidFill>
                  <a:schemeClr val="bg1"/>
                </a:solidFill>
              </a:rPr>
              <a:t>, changing climate is very dangerous for animals and all human beings because our habitat is also changing.</a:t>
            </a:r>
            <a:endParaRPr lang="ru-RU" dirty="0">
              <a:solidFill>
                <a:schemeClr val="bg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8668" y="1905000"/>
            <a:ext cx="6434665" cy="4826000"/>
          </a:xfrm>
          <a:prstGeom prst="rect">
            <a:avLst/>
          </a:prstGeom>
          <a:ln>
            <a:noFill/>
          </a:ln>
          <a:effectLst>
            <a:softEdge rad="112500"/>
          </a:effectLst>
        </p:spPr>
      </p:pic>
    </p:spTree>
    <p:extLst>
      <p:ext uri="{BB962C8B-B14F-4D97-AF65-F5344CB8AC3E}">
        <p14:creationId xmlns:p14="http://schemas.microsoft.com/office/powerpoint/2010/main" val="11461463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7500" y="1182910"/>
            <a:ext cx="9550400" cy="4392390"/>
          </a:xfrm>
        </p:spPr>
        <p:style>
          <a:lnRef idx="0">
            <a:scrgbClr r="0" g="0" b="0"/>
          </a:lnRef>
          <a:fillRef idx="1002">
            <a:schemeClr val="dk2"/>
          </a:fillRef>
          <a:effectRef idx="0">
            <a:scrgbClr r="0" g="0" b="0"/>
          </a:effectRef>
          <a:fontRef idx="major"/>
        </p:style>
        <p:txBody>
          <a:bodyPr>
            <a:normAutofit/>
          </a:bodyPr>
          <a:lstStyle/>
          <a:p>
            <a:pPr algn="just"/>
            <a:r>
              <a:rPr lang="en-US" dirty="0"/>
              <a:t> </a:t>
            </a:r>
            <a:r>
              <a:rPr lang="en-US" dirty="0" smtClean="0"/>
              <a:t>	</a:t>
            </a:r>
            <a:r>
              <a:rPr lang="en-US" dirty="0" smtClean="0">
                <a:solidFill>
                  <a:schemeClr val="bg1"/>
                </a:solidFill>
              </a:rPr>
              <a:t>But </a:t>
            </a:r>
            <a:r>
              <a:rPr lang="en-US" dirty="0">
                <a:solidFill>
                  <a:schemeClr val="bg1"/>
                </a:solidFill>
              </a:rPr>
              <a:t>some people are of opinion that global warming and climate changing are not connected to human factors, that people are only trying to make their life better and more comfortable. And everything what we do has only a positive purpose.</a:t>
            </a:r>
            <a:endParaRPr lang="ru-RU" dirty="0">
              <a:solidFill>
                <a:schemeClr val="bg1"/>
              </a:solidFill>
            </a:endParaRPr>
          </a:p>
        </p:txBody>
      </p:sp>
    </p:spTree>
    <p:extLst>
      <p:ext uri="{BB962C8B-B14F-4D97-AF65-F5344CB8AC3E}">
        <p14:creationId xmlns:p14="http://schemas.microsoft.com/office/powerpoint/2010/main" val="4397888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82082" y="1531182"/>
            <a:ext cx="6809918" cy="3744836"/>
          </a:xfrm>
          <a:prstGeom prst="rect">
            <a:avLst/>
          </a:prstGeom>
          <a:ln>
            <a:noFill/>
          </a:ln>
          <a:effectLst>
            <a:softEdge rad="112500"/>
          </a:effectLst>
        </p:spPr>
      </p:pic>
      <p:sp>
        <p:nvSpPr>
          <p:cNvPr id="4" name="Текст 3"/>
          <p:cNvSpPr>
            <a:spLocks noGrp="1"/>
          </p:cNvSpPr>
          <p:nvPr>
            <p:ph type="body" sz="half" idx="2"/>
          </p:nvPr>
        </p:nvSpPr>
        <p:spPr>
          <a:xfrm>
            <a:off x="127000" y="1587500"/>
            <a:ext cx="5118100" cy="3632200"/>
          </a:xfrm>
        </p:spPr>
        <p:style>
          <a:lnRef idx="0">
            <a:scrgbClr r="0" g="0" b="0"/>
          </a:lnRef>
          <a:fillRef idx="1002">
            <a:schemeClr val="dk2"/>
          </a:fillRef>
          <a:effectRef idx="0">
            <a:scrgbClr r="0" g="0" b="0"/>
          </a:effectRef>
          <a:fontRef idx="major"/>
        </p:style>
        <p:txBody>
          <a:bodyPr/>
          <a:lstStyle/>
          <a:p>
            <a:pPr algn="just"/>
            <a:r>
              <a:rPr lang="en-US" sz="3600" dirty="0" smtClean="0">
                <a:solidFill>
                  <a:schemeClr val="bg1"/>
                </a:solidFill>
              </a:rPr>
              <a:t>	Finally</a:t>
            </a:r>
            <a:r>
              <a:rPr lang="en-US" sz="3600" dirty="0">
                <a:solidFill>
                  <a:schemeClr val="bg1"/>
                </a:solidFill>
              </a:rPr>
              <a:t>, most people consider that nature and its resources are unlimited and it can bear anything what we do to it.</a:t>
            </a:r>
          </a:p>
          <a:p>
            <a:endParaRPr lang="ru-RU" dirty="0"/>
          </a:p>
        </p:txBody>
      </p:sp>
    </p:spTree>
    <p:extLst>
      <p:ext uri="{BB962C8B-B14F-4D97-AF65-F5344CB8AC3E}">
        <p14:creationId xmlns:p14="http://schemas.microsoft.com/office/powerpoint/2010/main" val="40500724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6025" y="1016000"/>
            <a:ext cx="4544475" cy="5118100"/>
          </a:xfrm>
        </p:spPr>
        <p:style>
          <a:lnRef idx="0">
            <a:scrgbClr r="0" g="0" b="0"/>
          </a:lnRef>
          <a:fillRef idx="1002">
            <a:schemeClr val="dk2"/>
          </a:fillRef>
          <a:effectRef idx="0">
            <a:scrgbClr r="0" g="0" b="0"/>
          </a:effectRef>
          <a:fontRef idx="major"/>
        </p:style>
        <p:txBody>
          <a:bodyPr>
            <a:noAutofit/>
          </a:bodyPr>
          <a:lstStyle/>
          <a:p>
            <a:pPr algn="just"/>
            <a:r>
              <a:rPr lang="en-US" sz="3200" dirty="0" smtClean="0"/>
              <a:t>	</a:t>
            </a:r>
            <a:r>
              <a:rPr lang="en-US" sz="3200" dirty="0" smtClean="0">
                <a:solidFill>
                  <a:schemeClr val="bg1"/>
                </a:solidFill>
              </a:rPr>
              <a:t>In </a:t>
            </a:r>
            <a:r>
              <a:rPr lang="en-US" sz="3200" dirty="0">
                <a:solidFill>
                  <a:schemeClr val="bg1"/>
                </a:solidFill>
              </a:rPr>
              <a:t>conclusion, I believe, humans should protect nature and appreciate what it gives to us, because we are all children of nature. And the matter of climate changing should be taken seriously too.</a:t>
            </a:r>
            <a:r>
              <a:rPr lang="ru-RU" sz="3200" dirty="0">
                <a:solidFill>
                  <a:schemeClr val="bg1"/>
                </a:solidFill>
              </a:rPr>
              <a:t/>
            </a:r>
            <a:br>
              <a:rPr lang="ru-RU" sz="3200" dirty="0">
                <a:solidFill>
                  <a:schemeClr val="bg1"/>
                </a:solidFill>
              </a:rPr>
            </a:br>
            <a:endParaRPr lang="ru-RU" sz="3200" dirty="0">
              <a:solidFill>
                <a:schemeClr val="bg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90492" y="1390947"/>
            <a:ext cx="5485608" cy="4114205"/>
          </a:xfrm>
          <a:prstGeom prst="rect">
            <a:avLst/>
          </a:prstGeom>
          <a:ln>
            <a:noFill/>
          </a:ln>
          <a:effectLst>
            <a:softEdge rad="112500"/>
          </a:effectLst>
        </p:spPr>
      </p:pic>
    </p:spTree>
    <p:extLst>
      <p:ext uri="{BB962C8B-B14F-4D97-AF65-F5344CB8AC3E}">
        <p14:creationId xmlns:p14="http://schemas.microsoft.com/office/powerpoint/2010/main" val="14716455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1445</TotalTime>
  <Words>39</Words>
  <Application>Microsoft Office PowerPoint</Application>
  <PresentationFormat>Широкоэкранный</PresentationFormat>
  <Paragraphs>9</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Century Gothic</vt:lpstr>
      <vt:lpstr>Wingdings 3</vt:lpstr>
      <vt:lpstr>Легкий дым</vt:lpstr>
      <vt:lpstr>Project work on the topic:  «The problem of climate change».</vt:lpstr>
      <vt:lpstr> The problem of climate changing is very important nowadays. Some people are concerned very seriously while others believe that there is no link between human activity and this problem. And I am of opinion that this is a really serious matter.</vt:lpstr>
      <vt:lpstr>Презентация PowerPoint</vt:lpstr>
      <vt:lpstr>Презентация PowerPoint</vt:lpstr>
      <vt:lpstr>Презентация PowerPoint</vt:lpstr>
      <vt:lpstr> Besides, changing climate is very dangerous for animals and all human beings because our habitat is also changing.</vt:lpstr>
      <vt:lpstr>  But some people are of opinion that global warming and climate changing are not connected to human factors, that people are only trying to make their life better and more comfortable. And everything what we do has only a positive purpose.</vt:lpstr>
      <vt:lpstr>Презентация PowerPoint</vt:lpstr>
      <vt:lpstr> In conclusion, I believe, humans should protect nature and appreciate what it gives to us, because we are all children of nature. And the matter of climate changing should be taken seriously too.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work on the topic: «the problem of climate change».</dc:title>
  <dc:creator>user</dc:creator>
  <cp:lastModifiedBy>user</cp:lastModifiedBy>
  <cp:revision>27</cp:revision>
  <dcterms:created xsi:type="dcterms:W3CDTF">2014-11-21T15:23:44Z</dcterms:created>
  <dcterms:modified xsi:type="dcterms:W3CDTF">2014-11-25T14:23:46Z</dcterms:modified>
</cp:coreProperties>
</file>