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83" r:id="rId2"/>
    <p:sldId id="263" r:id="rId3"/>
    <p:sldId id="259" r:id="rId4"/>
    <p:sldId id="260" r:id="rId5"/>
    <p:sldId id="261" r:id="rId6"/>
    <p:sldId id="264" r:id="rId7"/>
    <p:sldId id="266" r:id="rId8"/>
    <p:sldId id="268" r:id="rId9"/>
    <p:sldId id="270" r:id="rId10"/>
    <p:sldId id="271" r:id="rId11"/>
    <p:sldId id="272" r:id="rId12"/>
    <p:sldId id="273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29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002FF8-09B7-401B-8414-590C7E35B1A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E6FD16-8C3B-416D-A82A-3F5C14729D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7249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Нетрадиционная техника аппликации с использованием бумажных салфеток</a:t>
            </a:r>
          </a:p>
          <a:p>
            <a:r>
              <a:rPr lang="ru-RU" sz="2000" dirty="0" smtClean="0"/>
              <a:t>Бумажные салфетки являются очень хорошим, доступным материалом для работы с детьми. Детям легко поддается этот материал, они с удовольствием создают различные композиции. У них развивается мелкая моторика рук, воображение, фантазия, интерес к результату своей работы. У детей создается радостное настроение, желание сделать что-то необычное. Такую технику работы с бумажными салфетками с детьми старшего дошкольного возраста можно проводить на занятиях по изобразительной деятельности, а также в кружковой работе. Дети делятся своим опытом, полученным в детском саду, с родителями, а те в свою очередь придумывают и создают уникальные шедевры, которые приносят в детский сад.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643446"/>
            <a:ext cx="80724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обучить участников мастер класса одному из приёмов нетрадиционной работы с бумагой, формировать интерес к аппликации и к работе с бумагой, развивать творческое мышление.</a:t>
            </a:r>
            <a:br>
              <a:rPr lang="ru-RU" dirty="0" smtClean="0"/>
            </a:br>
            <a:r>
              <a:rPr lang="ru-RU" b="1" dirty="0" smtClean="0"/>
              <a:t>Задачи:</a:t>
            </a:r>
            <a:r>
              <a:rPr lang="ru-RU" dirty="0" smtClean="0"/>
              <a:t> тренировка мелкой моторики рук ребят, стимулирование воображение, развитие цветового и тактильного восприятия.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9b50554610d3f26547f1e167aa232be.jpg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4565657" cy="4352920"/>
          </a:xfrm>
          <a:prstGeom prst="teardrop">
            <a:avLst/>
          </a:prstGeom>
        </p:spPr>
      </p:pic>
      <p:pic>
        <p:nvPicPr>
          <p:cNvPr id="3" name="Рисунок 2" descr="PICT2453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643182"/>
            <a:ext cx="3238500" cy="4057650"/>
          </a:xfrm>
          <a:prstGeom prst="teardrop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72198" y="214290"/>
            <a:ext cx="2643206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Деревья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39318d5aad93282a6eed68230f7fecf.jpg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4267200" cy="5695950"/>
          </a:xfrm>
          <a:prstGeom prst="roundRect">
            <a:avLst/>
          </a:prstGeom>
        </p:spPr>
      </p:pic>
      <p:pic>
        <p:nvPicPr>
          <p:cNvPr id="3" name="Рисунок 2" descr="b6d67c6db04442ffcc826f20826f83d6.jpg[1].jpg"/>
          <p:cNvPicPr>
            <a:picLocks noChangeAspect="1"/>
          </p:cNvPicPr>
          <p:nvPr/>
        </p:nvPicPr>
        <p:blipFill>
          <a:blip r:embed="rId3"/>
          <a:srcRect l="10045" t="15050" r="12946" b="7190"/>
          <a:stretch>
            <a:fillRect/>
          </a:stretch>
        </p:blipFill>
        <p:spPr>
          <a:xfrm>
            <a:off x="5643570" y="2285992"/>
            <a:ext cx="3286148" cy="4429156"/>
          </a:xfrm>
          <a:prstGeom prst="round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86380" y="214290"/>
            <a:ext cx="36433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Праздники и традиции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3438" y="357166"/>
            <a:ext cx="4357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Герои сказок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Буфер обмена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142984"/>
            <a:ext cx="3071834" cy="4312774"/>
          </a:xfrm>
          <a:prstGeom prst="rect">
            <a:avLst/>
          </a:prstGeom>
        </p:spPr>
      </p:pic>
      <p:pic>
        <p:nvPicPr>
          <p:cNvPr id="6" name="Рисунок 5" descr="Буфер обмена-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2000240"/>
            <a:ext cx="4753654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571612"/>
            <a:ext cx="3804056" cy="5072074"/>
          </a:xfrm>
          <a:prstGeom prst="roundRect">
            <a:avLst/>
          </a:prstGeom>
          <a:scene3d>
            <a:camera prst="perspectiveLeft"/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5572132" y="142852"/>
            <a:ext cx="3357586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Посуда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Буфер обмена-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642917"/>
            <a:ext cx="3643338" cy="4873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357166"/>
            <a:ext cx="5340565" cy="11079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prstTxWarp prst="textChevron">
              <a:avLst/>
            </a:prstTxWarp>
            <a:spAutoFit/>
            <a:sp3d extrusionH="57150">
              <a:bevelT w="38100" h="38100" prst="slope"/>
            </a:sp3d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Салфеточки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5" name="Рисунок 4" descr="Буфер обмена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785926"/>
            <a:ext cx="3658247" cy="2786082"/>
          </a:xfrm>
          <a:prstGeom prst="rect">
            <a:avLst/>
          </a:prstGeom>
        </p:spPr>
      </p:pic>
      <p:pic>
        <p:nvPicPr>
          <p:cNvPr id="8" name="Рисунок 7" descr="Буфер обмена-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571744"/>
            <a:ext cx="4314855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1633585_sam_1_640x480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4214842" cy="3071834"/>
          </a:xfrm>
          <a:prstGeom prst="roundRect">
            <a:avLst/>
          </a:prstGeom>
        </p:spPr>
      </p:pic>
      <p:pic>
        <p:nvPicPr>
          <p:cNvPr id="3" name="Рисунок 2" descr="1331633639_sam_2_640x480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42852"/>
            <a:ext cx="4000528" cy="3071834"/>
          </a:xfrm>
          <a:prstGeom prst="roundRect">
            <a:avLst/>
          </a:prstGeom>
        </p:spPr>
      </p:pic>
      <p:pic>
        <p:nvPicPr>
          <p:cNvPr id="4" name="Рисунок 3" descr="1331633589_sam_3_640x480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643290"/>
            <a:ext cx="4286280" cy="2928982"/>
          </a:xfrm>
          <a:prstGeom prst="roundRect">
            <a:avLst/>
          </a:prstGeom>
        </p:spPr>
      </p:pic>
      <p:pic>
        <p:nvPicPr>
          <p:cNvPr id="5" name="Рисунок 4" descr="1331633656_sam_4_640x480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3643314"/>
            <a:ext cx="4000528" cy="292895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1633567_sam_5_640x480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3"/>
            <a:ext cx="4357718" cy="3143271"/>
          </a:xfrm>
          <a:prstGeom prst="roundRect">
            <a:avLst/>
          </a:prstGeom>
        </p:spPr>
      </p:pic>
      <p:pic>
        <p:nvPicPr>
          <p:cNvPr id="3" name="Рисунок 2" descr="1331633600_sam_6_640x480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42852"/>
            <a:ext cx="4143372" cy="3143272"/>
          </a:xfrm>
          <a:prstGeom prst="roundRect">
            <a:avLst/>
          </a:prstGeom>
        </p:spPr>
      </p:pic>
      <p:pic>
        <p:nvPicPr>
          <p:cNvPr id="4" name="Рисунок 3" descr="1331633588_sam_7_640x480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500438"/>
            <a:ext cx="4357718" cy="3071833"/>
          </a:xfrm>
          <a:prstGeom prst="roundRect">
            <a:avLst/>
          </a:prstGeom>
        </p:spPr>
      </p:pic>
      <p:pic>
        <p:nvPicPr>
          <p:cNvPr id="5" name="Рисунок 4" descr="1331633587_sam_8_640x480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5" y="3500439"/>
            <a:ext cx="4143404" cy="307183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1633658_sam_9_640x480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4286280" cy="3286148"/>
          </a:xfrm>
          <a:prstGeom prst="roundRect">
            <a:avLst/>
          </a:prstGeom>
        </p:spPr>
      </p:pic>
      <p:pic>
        <p:nvPicPr>
          <p:cNvPr id="3" name="Рисунок 2" descr="1331633648_sam_10_640x480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14290"/>
            <a:ext cx="4143404" cy="3286148"/>
          </a:xfrm>
          <a:prstGeom prst="roundRect">
            <a:avLst/>
          </a:prstGeom>
        </p:spPr>
      </p:pic>
      <p:pic>
        <p:nvPicPr>
          <p:cNvPr id="4" name="Рисунок 3" descr="1331633637_sam_11_640x480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714752"/>
            <a:ext cx="4286280" cy="2928958"/>
          </a:xfrm>
          <a:prstGeom prst="roundRect">
            <a:avLst/>
          </a:prstGeom>
        </p:spPr>
      </p:pic>
      <p:pic>
        <p:nvPicPr>
          <p:cNvPr id="5" name="Рисунок 4" descr="1331633665_sam_12_640x480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3714753"/>
            <a:ext cx="4167174" cy="292895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3570" y="142852"/>
            <a:ext cx="2928958" cy="769441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транспорт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Буфер обмена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428736"/>
            <a:ext cx="3507148" cy="4714908"/>
          </a:xfrm>
          <a:prstGeom prst="rect">
            <a:avLst/>
          </a:prstGeom>
        </p:spPr>
      </p:pic>
      <p:pic>
        <p:nvPicPr>
          <p:cNvPr id="6" name="Рисунок 5" descr="Буфер обмена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714356"/>
            <a:ext cx="4011746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8888028_podelki3[1].jpg"/>
          <p:cNvPicPr>
            <a:picLocks noChangeAspect="1"/>
          </p:cNvPicPr>
          <p:nvPr/>
        </p:nvPicPr>
        <p:blipFill>
          <a:blip r:embed="rId2"/>
          <a:srcRect b="16916"/>
          <a:stretch>
            <a:fillRect/>
          </a:stretch>
        </p:blipFill>
        <p:spPr>
          <a:xfrm>
            <a:off x="285720" y="285728"/>
            <a:ext cx="4518454" cy="3286148"/>
          </a:xfrm>
          <a:prstGeom prst="teardrop">
            <a:avLst/>
          </a:prstGeom>
        </p:spPr>
      </p:pic>
      <p:pic>
        <p:nvPicPr>
          <p:cNvPr id="4" name="Рисунок 3" descr="c3287cb4b4f9b8178a48cc14e08938bb.jpg[2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643314"/>
            <a:ext cx="3929090" cy="2928958"/>
          </a:xfrm>
          <a:prstGeom prst="teardrop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2132" y="214290"/>
            <a:ext cx="2786082" cy="923330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Цветы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Буфер обмена-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357298"/>
            <a:ext cx="3500462" cy="4798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50e43037147ad7ef6e78090965ef4a5.jpg[2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2857496"/>
            <a:ext cx="5286375" cy="3800475"/>
          </a:xfrm>
          <a:prstGeom prst="teardrop">
            <a:avLst/>
          </a:prstGeom>
        </p:spPr>
      </p:pic>
      <p:pic>
        <p:nvPicPr>
          <p:cNvPr id="6" name="Рисунок 5" descr="a3860f1c1136a76e8496caf8e3e5ba97.jpg[1].jpg"/>
          <p:cNvPicPr>
            <a:picLocks noChangeAspect="1"/>
          </p:cNvPicPr>
          <p:nvPr/>
        </p:nvPicPr>
        <p:blipFill>
          <a:blip r:embed="rId3"/>
          <a:srcRect l="8370" t="6271" r="12947" b="9698"/>
          <a:stretch>
            <a:fillRect/>
          </a:stretch>
        </p:blipFill>
        <p:spPr>
          <a:xfrm>
            <a:off x="142844" y="428604"/>
            <a:ext cx="3357586" cy="4786346"/>
          </a:xfrm>
          <a:prstGeom prst="teardrop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4876" y="214290"/>
            <a:ext cx="4071966" cy="206210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Рыбки плавали, плескались и друг с другом повстречались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43de835d24504c9d510e27c1b87e1de.jpg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00042"/>
            <a:ext cx="4429124" cy="3714752"/>
          </a:xfrm>
          <a:prstGeom prst="teardrop">
            <a:avLst/>
          </a:prstGeom>
        </p:spPr>
      </p:pic>
      <p:pic>
        <p:nvPicPr>
          <p:cNvPr id="3" name="Рисунок 2" descr="d8e6d84e6a8d19f36b61156ca4c0c2f9.jpg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928934"/>
            <a:ext cx="4643438" cy="3748086"/>
          </a:xfrm>
          <a:prstGeom prst="teardrop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86380" y="214290"/>
            <a:ext cx="3643338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Насекомые</a:t>
            </a:r>
            <a:endParaRPr lang="ru-RU" sz="48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268</TotalTime>
  <Words>164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gpx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салфеточки</dc:title>
  <dc:creator>GYPNORION</dc:creator>
  <cp:lastModifiedBy>Оксана</cp:lastModifiedBy>
  <cp:revision>42</cp:revision>
  <dcterms:created xsi:type="dcterms:W3CDTF">2012-10-23T03:21:44Z</dcterms:created>
  <dcterms:modified xsi:type="dcterms:W3CDTF">2015-01-14T11:11:49Z</dcterms:modified>
</cp:coreProperties>
</file>