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8" r:id="rId3"/>
    <p:sldId id="274" r:id="rId4"/>
    <p:sldId id="257" r:id="rId5"/>
    <p:sldId id="259" r:id="rId6"/>
    <p:sldId id="270" r:id="rId7"/>
    <p:sldId id="260" r:id="rId8"/>
    <p:sldId id="271" r:id="rId9"/>
    <p:sldId id="261" r:id="rId10"/>
    <p:sldId id="273" r:id="rId11"/>
    <p:sldId id="26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15T19:28:55.883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55" y="5877272"/>
            <a:ext cx="8458200" cy="48638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Кашицына</a:t>
            </a:r>
            <a:r>
              <a:rPr lang="ru-RU" dirty="0" smtClean="0"/>
              <a:t> Л.Д.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8458200" cy="58461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Петропавловская крепость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Оксана\Desktop\соборы СПб\Петропавл.соб.де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5167322" cy="36365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Иконостас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Картины под потолком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348880"/>
            <a:ext cx="2808312" cy="396044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Внутреннее убранство собора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20888"/>
            <a:ext cx="3024336" cy="4104456"/>
          </a:xfrm>
        </p:spPr>
      </p:pic>
    </p:spTree>
    <p:extLst>
      <p:ext uri="{BB962C8B-B14F-4D97-AF65-F5344CB8AC3E}">
        <p14:creationId xmlns:p14="http://schemas.microsoft.com/office/powerpoint/2010/main" val="96933331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Петропавловский собор. Усыпальница </a:t>
            </a:r>
            <a:br>
              <a:rPr lang="ru-RU" dirty="0" smtClean="0"/>
            </a:br>
            <a:r>
              <a:rPr lang="ru-RU" dirty="0" smtClean="0"/>
              <a:t>                                                  русских царей</a:t>
            </a:r>
            <a:endParaRPr lang="ru-RU" dirty="0"/>
          </a:p>
        </p:txBody>
      </p:sp>
      <p:pic>
        <p:nvPicPr>
          <p:cNvPr id="7" name="Содержимое 6" descr="252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92022"/>
            <a:ext cx="4643470" cy="3051423"/>
          </a:xfrm>
          <a:effectLst>
            <a:softEdge rad="127000"/>
          </a:effectLst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143504" y="1857364"/>
            <a:ext cx="3848096" cy="378621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dirty="0" smtClean="0"/>
              <a:t>С самого начала строительства храма Петр решил  превратить его  в усыпальницу всей династии. Здесь были похоронены все русские цари династии Романовых.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 Петр Первый похоронен у южной стены собора.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        В храме никогда не проводились такие обряды как венчание, крещение. 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 Проходило только отпевание. </a:t>
            </a:r>
            <a:endParaRPr lang="ru-RU" sz="1800" dirty="0"/>
          </a:p>
        </p:txBody>
      </p:sp>
      <p:pic>
        <p:nvPicPr>
          <p:cNvPr id="8" name="Рисунок 7" descr="25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285992"/>
            <a:ext cx="4804402" cy="36433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145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071546"/>
            <a:ext cx="4357718" cy="5530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8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т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714752"/>
            <a:ext cx="1354138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2714612" y="571480"/>
            <a:ext cx="5286388" cy="4214842"/>
          </a:xfrm>
          <a:prstGeom prst="cloudCallout">
            <a:avLst>
              <a:gd name="adj1" fmla="val -61846"/>
              <a:gd name="adj2" fmla="val 377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u="sng" dirty="0" smtClean="0">
                <a:solidFill>
                  <a:srgbClr val="0070C0"/>
                </a:solidFill>
              </a:rPr>
              <a:t>Привет, ребята! </a:t>
            </a: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cs typeface="Arial" pitchFamily="34" charset="0"/>
              </a:rPr>
              <a:t>Меня зовут Василий. Я не просто кот, а кот Питерский. Я очень люблю гулять по нашему родному городу и любоваться его красотой.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cs typeface="Arial" pitchFamily="34" charset="0"/>
              </a:rPr>
              <a:t> Я принес вам задание.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"/>
            <a:ext cx="8429684" cy="1042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постройки Петропавловской</a:t>
            </a:r>
            <a:br>
              <a:rPr lang="ru-RU" dirty="0" smtClean="0"/>
            </a:br>
            <a:r>
              <a:rPr lang="ru-RU" dirty="0" smtClean="0"/>
              <a:t>                                                         крепости</a:t>
            </a:r>
            <a:endParaRPr lang="ru-RU" dirty="0"/>
          </a:p>
        </p:txBody>
      </p:sp>
      <p:pic>
        <p:nvPicPr>
          <p:cNvPr id="4" name="Содержимое 3" descr="ппк кассы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835939"/>
            <a:ext cx="8504238" cy="3954471"/>
          </a:xfrm>
        </p:spPr>
      </p:pic>
    </p:spTree>
  </p:cSld>
  <p:clrMapOvr>
    <a:masterClrMapping/>
  </p:clrMapOvr>
  <p:transition spd="med" advClick="0" advTm="3000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Петр 1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84784"/>
            <a:ext cx="4304389" cy="4998169"/>
          </a:xfrm>
        </p:spPr>
      </p:pic>
    </p:spTree>
    <p:extLst>
      <p:ext uri="{BB962C8B-B14F-4D97-AF65-F5344CB8AC3E}">
        <p14:creationId xmlns:p14="http://schemas.microsoft.com/office/powerpoint/2010/main" val="2336432223"/>
      </p:ext>
    </p:extLst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Первая постройка Санкт-Петербурга</a:t>
            </a:r>
            <a:endParaRPr lang="ru-RU" dirty="0"/>
          </a:p>
        </p:txBody>
      </p:sp>
      <p:pic>
        <p:nvPicPr>
          <p:cNvPr id="2050" name="Picture 2" descr="C:\Users\Оксана\Desktop\соборы СПб\Петропавл.соб.ден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0000"/>
          </a:blip>
          <a:stretch>
            <a:fillRect/>
          </a:stretch>
        </p:blipFill>
        <p:spPr bwMode="auto">
          <a:xfrm>
            <a:off x="301625" y="2291286"/>
            <a:ext cx="4038600" cy="28421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929190" y="2492896"/>
            <a:ext cx="4062410" cy="29523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На Заячьем острове 27 мая 1703 года по приказу Петра</a:t>
            </a:r>
            <a:r>
              <a:rPr lang="en-US" sz="2000" dirty="0" smtClean="0"/>
              <a:t> I</a:t>
            </a:r>
            <a:r>
              <a:rPr lang="ru-RU" sz="2000" dirty="0" smtClean="0"/>
              <a:t>  была заложена первая постройка Петропавловская крепость,  по проекту итальянского архитектора Доменико </a:t>
            </a:r>
            <a:r>
              <a:rPr lang="ru-RU" sz="2000" dirty="0" err="1" smtClean="0"/>
              <a:t>Трезини</a:t>
            </a:r>
            <a:r>
              <a:rPr lang="ru-RU" sz="2000" dirty="0" smtClean="0"/>
              <a:t>.</a:t>
            </a:r>
          </a:p>
        </p:txBody>
      </p:sp>
      <p:pic>
        <p:nvPicPr>
          <p:cNvPr id="7" name="Рисунок 6" descr="slide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4857752" cy="500066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929718" cy="1114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Петропавловский собор – самое высокое сооружение в Северной столице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b93ef59add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6535" y="1371600"/>
            <a:ext cx="3568779" cy="4681538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800600" y="1916832"/>
            <a:ext cx="4038600" cy="4136496"/>
          </a:xfrm>
        </p:spPr>
        <p:txBody>
          <a:bodyPr/>
          <a:lstStyle/>
          <a:p>
            <a:r>
              <a:rPr lang="ru-RU" sz="2800" dirty="0"/>
              <a:t>В центре крепости был возведён собор. Его назвали в честь святых Петра и Павла. Крепость тоже стали называть Петропавловской.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Апостолы Пётр и Павел</a:t>
            </a:r>
            <a:endParaRPr lang="ru-RU" dirty="0"/>
          </a:p>
        </p:txBody>
      </p:sp>
      <p:pic>
        <p:nvPicPr>
          <p:cNvPr id="4" name="Содержимое 3" descr="124738296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00298" y="1214422"/>
            <a:ext cx="4214842" cy="5214973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Шпиль украшает Флюгер в виде     летящего ангела </a:t>
            </a:r>
            <a:endParaRPr lang="ru-RU" dirty="0"/>
          </a:p>
        </p:txBody>
      </p:sp>
      <p:pic>
        <p:nvPicPr>
          <p:cNvPr id="5" name="Содержимое 4" descr="2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8501" y="1371600"/>
            <a:ext cx="3064847" cy="46815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Его высота - 122,5 метров.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1723 </a:t>
            </a:r>
            <a:r>
              <a:rPr lang="ru-RU" dirty="0"/>
              <a:t>году </a:t>
            </a:r>
            <a:r>
              <a:rPr lang="ru-RU" dirty="0" smtClean="0"/>
              <a:t>на куполе был установлен шпиль.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Его украшает </a:t>
            </a:r>
            <a:r>
              <a:rPr lang="ru-RU" b="1" dirty="0" smtClean="0">
                <a:solidFill>
                  <a:srgbClr val="FF0000"/>
                </a:solidFill>
              </a:rPr>
              <a:t>флюгер</a:t>
            </a:r>
            <a:r>
              <a:rPr lang="ru-RU" dirty="0" smtClean="0"/>
              <a:t> в виде летящего ангела.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 позолоту шпиля потрачено более 8 кг червонного золота. 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1537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Часы на Петропавловском соборе </a:t>
            </a:r>
            <a:endParaRPr lang="ru-RU" dirty="0"/>
          </a:p>
        </p:txBody>
      </p:sp>
      <p:pic>
        <p:nvPicPr>
          <p:cNvPr id="5" name="Содержимое 4" descr="2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2371554"/>
            <a:ext cx="4038600" cy="2681630"/>
          </a:xfrm>
          <a:effectLst>
            <a:softEdge rad="127000"/>
          </a:effectLst>
        </p:spPr>
      </p:pic>
      <p:pic>
        <p:nvPicPr>
          <p:cNvPr id="8" name="Содержимое 7" descr="7023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64323" y="1371600"/>
            <a:ext cx="3511154" cy="4681538"/>
          </a:xfrm>
          <a:effectLst>
            <a:softEdge rad="1270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398</TotalTime>
  <Words>179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        Петропавловская крепость</vt:lpstr>
      <vt:lpstr>План постройки Петропавловской                                                          крепости</vt:lpstr>
      <vt:lpstr>Петр 1</vt:lpstr>
      <vt:lpstr>Первая постройка Санкт-Петербурга</vt:lpstr>
      <vt:lpstr>   Петропавловский собор – самое высокое сооружение в Северной столице </vt:lpstr>
      <vt:lpstr>Апостолы Пётр и Павел</vt:lpstr>
      <vt:lpstr> Шпиль украшает Флюгер в виде     летящего ангела </vt:lpstr>
      <vt:lpstr>Презентация PowerPoint</vt:lpstr>
      <vt:lpstr>Часы на Петропавловском соборе </vt:lpstr>
      <vt:lpstr>Внутреннее убранство собора</vt:lpstr>
      <vt:lpstr>Петропавловский собор. Усыпальница                                                    русских царей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user9</cp:lastModifiedBy>
  <cp:revision>69</cp:revision>
  <dcterms:created xsi:type="dcterms:W3CDTF">2014-06-16T09:12:29Z</dcterms:created>
  <dcterms:modified xsi:type="dcterms:W3CDTF">2015-01-14T13:02:41Z</dcterms:modified>
</cp:coreProperties>
</file>