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D7EB1-9EBF-415C-935B-5C2F90674EB0}" type="datetimeFigureOut">
              <a:rPr lang="ru-RU" smtClean="0"/>
              <a:t>16.05.2006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E2BF8-CDEB-4C29-B768-2E0248A451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«Великие  люди </a:t>
            </a:r>
            <a:r>
              <a:rPr lang="ru-RU" dirty="0" err="1" smtClean="0"/>
              <a:t>Симбирско</a:t>
            </a:r>
            <a:r>
              <a:rPr lang="ru-RU" dirty="0" smtClean="0"/>
              <a:t> – Ульяновского края».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2900" cy="4714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4929198"/>
            <a:ext cx="42148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 выполнен учениками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8«а» класса  МБОУ СШ № 16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Димитровграда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Пискуновой Д, Гавриловой 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руководством  учителя географии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Мачкасовой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Ирины Владимировны.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107157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3116"/>
            <a:ext cx="100016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1142984"/>
            <a:ext cx="833429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00438"/>
            <a:ext cx="114300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500678"/>
            <a:ext cx="1071570" cy="1143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85852" y="4000504"/>
            <a:ext cx="114300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5572116"/>
            <a:ext cx="1071570" cy="1143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01024" y="214290"/>
            <a:ext cx="92869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68" y="2928934"/>
            <a:ext cx="8572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488" y="1500174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14810" y="1643050"/>
            <a:ext cx="10001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00694" y="1428736"/>
            <a:ext cx="121444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72462" y="1785926"/>
            <a:ext cx="85725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215306" y="3571876"/>
            <a:ext cx="92869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857488" y="4143380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643174" y="2714620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715008" y="3429000"/>
            <a:ext cx="114300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000892" y="1142984"/>
            <a:ext cx="85725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571736" y="5429264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786182" y="5429264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286248" y="3214686"/>
            <a:ext cx="1214446" cy="152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357290" y="2643182"/>
            <a:ext cx="125255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71480"/>
            <a:ext cx="67151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ПУТИЛОВ АЛЕКСАНДР НИКОЛАЕВИЧ 1880-1954 гг.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Учёный и краевед. Родился в с. Комаровка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уезда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Майнский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район). Выпускник школы с. Абрамовка. Учился в Симбирском ремесленном училище, потом в Казанском университете. За студенческую работу в конкурсе присуждена золотая медаль. В 1921 г. преподавал географию в Чувашском педагогическом техникуме. Первый председатель добровольного общества местных краеведов (1922).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1930 г. изучал прошлое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Средне-Волжской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области в архивах, совершал экспедиции в разные районы для исследования залежей полезных ископаемых (фосфориты и железная руда). Открыл и вместе с крупными учёными исследовал запасы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Инзенского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диатомита, на базе которых сейчас работает комбинат.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Пополнил геологическую коллекцию полезных ископаемых и палеонтологический материал в годы заведования геологическим отделением Ульяновского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естественно-исторического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музея. Много лет работал в научно-исследовательском институте и Академии архитектуры СССР в Москве. Написал свыше 150 работ. Действительный член Географического общества СССР.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Скан фото\фото - 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1571636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22479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357554" y="357166"/>
            <a:ext cx="55007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ОРЛОВ АЛЕКСАНД  ФЕДОРОВИЧ 1855—1940 гг.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Краевед, исследователь северной топонимики Арктики. Родился в г. Симбирске. Действительный член Географического общества с 1934 г. Автор научных работ по европейской и азиатской топонимики.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2357430"/>
            <a:ext cx="535785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ОРЛОВ  ЮРИЙ АЛЕКСАНДРОВИЧ 1893-1966 гг.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Орлов Юрий Александрович российский зоолог, палеонтолог, академик. АН СССР (1960).  Сын А.Ф. Орлова. Родился в с Старое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Томышево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Сызранского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уезда( Новоспасский район). Здесь провел первые годы жизни.  Профессор МГУ, академик 1960, Основные труды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нейрогистологии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современных беспозвоночных, сравнительной морфологии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палеоневрологии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ископаемых животных. Главный редактор "Основ палеонтологии" . Автор увлекательной книги «В ми ре древних животных». Ленинская премия (1967, посмертно). Именем Орлова назван Палеонтологический музей в Москве.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86190"/>
            <a:ext cx="221457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857231"/>
            <a:ext cx="578647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Крупный учёный-геодезист, картограф, астроном. Родился в с. Большое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Жеребятниково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уезда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Майнский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район) в дворянском имении. Окончил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гимназию, Харьковский университет. Изучал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Джунгарский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Алатау. Сейчас один их ледников Алатау носит его имя, как гора на Курильском острове и горы в Антарктиде.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Совершил много картографических экспедиций по стране. Это позволило создать новые картографические проекции, в частности, равнопромежуточную коническую. Она используется в средней школе для карт нашей страны. Обобщил способ линий положения для совместного определения времени и широты по высотам звезд (способ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Каврайского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Изобрел несколько оптических приборов: пеленгатор, наклономер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Каврайского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Доктор физико-математических наук, профессор Военно-морской академии, инженер контр-адмирал. Лауреат Госпремии СССР (1952).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278608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714480" y="285728"/>
            <a:ext cx="6643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КАВРАЙСКИЙ ВЛАДИМИР ВЛАДИМИРОВИЧ 1884-1954гг.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74345"/>
            <a:ext cx="65722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АПРАСКИН ВЛАДИМИР ИВАНОВИЧ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1893-1958 гг.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Краевед. Родился в с. Мордово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Сенгилеевского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уезда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Сенгилеевский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район). Живя у дедушки в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Тукшум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много времени проводил на природе, занимался огородничеством, садоводством, изучал лекарственные растения.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Мечтал быть ботаником. В 1912 г. окончил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гимназию, в 1917 г. - Казанский университет. Большую часть своей жизни посвятил работе в сфере народного образования, в том числе в школах N 3, 2 и 1. Первый организовал кружок по изучению природы и музей местной природы (1928 г.) – лучший в школах Ульяновска. Более 35 лет посвятил исследованию природы ,растительности края. Часто печатал в газетах и журналах статьи на краеведческую тематику.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Скан фото\фото - 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1684341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214291"/>
            <a:ext cx="62865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КАБАНОВ КОНСТАНТИН АНДРЕЕВИЧ 1894-1981гг.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Геолог, палеонтолог, краевед. Родился в Симбирске. Здесь окончил 1 мужскую гимназию. Учился в Петроградском университете. Проживая в Ульяновске, занимался систематическими сборами и изучением окаменелостей и минералов в верхнеюрских и нижнемеловых отложениях правого берега Волги и в окрестностях города. Замечательный знаток Ульяновского мезозоя и его фауны. Обнаружил новые, а также очень редкие ископаемые формы беспозвоночных исключительной сохранности.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Скан фото\фото - 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1785950" cy="2928958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929066"/>
            <a:ext cx="1905000" cy="271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6000" y="3357562"/>
            <a:ext cx="67151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РОГОЗИН  ИГОРЬ СТЕПАНОВИЧ  1899-1977  гг.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Геолог-оползневик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Родился в г. Симбирске в семье учителя. Учился в первой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мужской гимназии, окончив в 1918 г. С гимназических лет и до поступления в ВУЗ работал вместе со старшим братом Глебом в Симбирском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Естественно-Историческом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музее (ныне Краеведческий).В 1931 г. окончил Московский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разведочный институт. Много лет посвятил изучению оползней Среднего и Нижнего Поволжья и борьбе с ними. Доктор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минералогических наук. Автор большого числа работ по оползням, часть из которых широко известна за рубежом «Оползни и меры борьбы с ними». 1951 переведена в США, Германии , Китае.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474345"/>
            <a:ext cx="61436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Геолог. Родился в Симбирске. Работал в 1921 г. на укреплении волжских косогоров от оползней.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рабфак окончил в 1925 г.Учился в Московской горной академии на геологоразведочном факультете. Работал в Забайкалье, Северной Осетии, Арктике. В 1942 г. был начальником штаба партизанского соединения "Батя".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Великой Отечественной войны исследовал полезные ископаемые (олово, молибден, хрусталь) Сибири. Возглавлял Красноярскую экспедицию. Кандидат геологических наук. Создал Всесоюзный научно-исследовательский институт по геологии. Подарил обширную коллекцию минералов Ульяновскому дворцу пионеров и школьников (1970 г.). Гора Громова на о. Врангеля носит фамилию его исследователя.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00042"/>
            <a:ext cx="671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ГРОМОВ ЛЕОНИД ВАСИЛЬЕВИЧ 1905-1999гг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200026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28604"/>
            <a:ext cx="65722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АБСАЛЯМОВ ЮСУФ  МИРСАИДОВИЧ 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908-1979гг.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Гидрогеолог. Родился в с. Стар. Тимошкино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Барышский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район) в крестьянской семье. Окончил там начальную школу. Окончил Ульяновский рабфак, Московский институт водного хозяйства при сельскохозяйственной академии им. Тимирязева. Работал в разных организациях, в т.ч. в Татарстане.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1938 по 1962 гг. – директор Ульяновского строительного техникума, с 1963 г. – старший преподаватель кафедры физической географии Ульяновского пединститута; вел геологию (лекции, лабораторные занятия, полевую практику).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Научный интерес – гидрогеология. Диссертация «Подземные воды Ульяновской области». Издано не менее 30 печатных работ (статей, брошюр), в т.ч. глава «Подземные воды» в книге «Природа Ульяновской области» (1963), «Природные условия Ульяновской области» (1978). Все рукописные научные работы хранятся в Ульяновском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Госархиве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Скан фото\фото - 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1655765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14290"/>
            <a:ext cx="750099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БАДИГИН КОНСТАНТИН СЕРГЕЕВИЧ 1910-1984 гг.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полярный  исследователь, писатель.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Несколько детских лет    провел в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Суруловка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Сызранского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уезда (Новоспасский район).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знаменитого 27-месячного дрейфа через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Северный Ледовитый океан в 1938-40 гг. командовал ледокольным пароходом "Георгий Седов". В течение всего путешествия проводились научные океанографические, геомагнитные, метеорологические и другие наблюдения, свидетельствующие о продолжающемся с 1920 г. потеплении северных полярных областей. В 30 лет ему присвоено звание Героя Советского Союза. В честь его подвига была выпущена серия почтовых марок. Ровно тридцать лет он пробыл на капитанском мостике. Совершал рейсы по Северному морскому пути, участвовал в сражениях с немецкими кораблями, руководил всеми перевозками в Арктическом бассейне.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1953 году, будучи прославленным капитаном, известным литератором, закончил аспирантуру при МГУ и защитил диссертацию о северных русских мореходах. А за два года до этого окончил Московский пединститут. Долгие годы был председателем Комиссии по морской художественной литературе, редактировал ежегодник "Океан". В 1988 г. вышло первое Собрание сочинений из четырёх томов писателя-мариниста, состоящее из исторических романов и повестей, рассказывают о малоизвестных страницах русского северного мореплавания.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12144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0"/>
            <a:ext cx="1500198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285728"/>
            <a:ext cx="63579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ШУРЕКОВ НИКИФОР АЛЕКСАНДРОВИЧ 1916- 2010гг.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Геолог,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литолог-угольщик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Родился в с. Старые Алгаши. В 16 лет окончил школу-семилетку, работал в колхозе, на стройке. Учился на рабфаке Ульяновского пединститута. В 1941 г. окончил с отличием геолого-почвенный факультет Казанского университета, где учился у знаменитых профессоров 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Миропольского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В. Чердынцева и др. По направлению в г. Вытегру трудился инженером-геологом в одной из партий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Главгидростроя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гидрологических изысканиях по трассе Волго-Балтийского канала. В начале войны командовал огневым взводом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Северо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Западном фронте. Потом были немецкий плен, сталинская репрессия. В 1956 г вернулся в республику Коми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40 лет, навёрстывая упущенное за годы лишений, с юношеской страстью взялся за изучение геологии Печорского угольного бассейна. Докторскую диссертацию защитил в 80 лет. Автор более 50 научных публикаций, в т.ч. 2 монографий. Именем Шуренкова названо научно-исследовательское судно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28670"/>
            <a:ext cx="2428924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214314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285984" y="428604"/>
            <a:ext cx="68580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ТРЕШНИКОВ АЛЕКСЕЙ ФЕДОРОВИЧ  19141-991гг.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в селе Павловка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губернии. русский океанолог, географ, исследователь Арктики и Антарктики, академик АН СССР (1981). Родился в с Павловка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Барышского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Ульяновской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академик АН СССР, профессор института океанологии, Герой Социалистического труда, лауреат Государственной премии СССР, директор Арктического и Антарктического научного исследовательского института 1960-1980. Президент Географического общества 1977-1991,  руководитель двух отрядов высокоширотных экспедиций и дрейфующих станций  «Северный полюс-3», руководитель четырех Советских Антарктических экспедиций, руководитель открытия станций Комсомольская и Восток в Антарктиде, участвовал в составлении атласа Антарктиды и открытия хребта Ломоносова в Северном Ледовитом океане, автор многих научных работ по географии, геофизике полярных областей Земли и широко известных книг. В честь Трешникова названа малая планета №3339 ,открытая в1978г.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642918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« Русские люди должны знать и  помнить, что сделано славного предшествующими поколениями…»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                                                                    Ю.М. Шокальский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Люблю и знаю. Знаю и люблю. И тем полней люблю, чем лучше знаю»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эти слова географ Юрий Константинович Ефремов использовал как эпиграф к своей прекрасной книге «Природа моей страны». Любой человек должен иметь в своей голове правильное представление о том, в какой стране, каком районе, городе, селе он живет. Какие люди жили и живут вокруг тебя. Без этого невозможен  истинный патриотизм — любовь к своему Отечеству.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643042" y="285728"/>
            <a:ext cx="6586558" cy="571504"/>
          </a:xfrm>
        </p:spPr>
        <p:txBody>
          <a:bodyPr>
            <a:normAutofit fontScale="90000"/>
          </a:bodyPr>
          <a:lstStyle/>
          <a:p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Путешественник-экстремал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АНАТОЛИЙ  ХИЖНЯК.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714480" y="785794"/>
            <a:ext cx="7429520" cy="53403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Уроженец  города Димитровграда Ульяновской области, а ныне москвич Анатолий Хижняк Известный российский путешественник, этнограф, лучший знаток Перу в России! Член Ассоциации свободных путешественников. Глава Отдела дальних экспедиций Российского географического общества.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Самый легендарный из российских путешественников-одиночек.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Организатор многочисленных экспедиций. В течение последних 10 лет разведывал самые потайные уголки мира. Путешествовал по Южной Америке, Африке, Туркмении, Алтаю, Кавказу, Западной Сибири. Совершил одиночный 500-километровый переход по джунглям Амазонки. Побывал во многих диких и недоступных местах нашей планеты, снял о своих походах несколько фильмов и написал множество увлекательных статей.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14 лет начал путешествовать по Советскому Союзу. Летом пересек Кольский полуостров, зимой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Кара-кумы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Искал снежного человека, золото на Алтае…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Закончил географический факультет Московского университета, стал заниматься проблемой выживания человека в одиночку  в экстремальных условиях.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142876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71604" y="500043"/>
            <a:ext cx="52863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Славу России в веках умножая,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Эта земля нам с рожденья дана: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Воздух просторов </a:t>
            </a:r>
            <a:r>
              <a:rPr lang="ru-RU" sz="2400" dirty="0" err="1" smtClean="0">
                <a:latin typeface="Monotype Corsiva" pitchFamily="66" charset="0"/>
                <a:cs typeface="Times New Roman" pitchFamily="18" charset="0"/>
              </a:rPr>
              <a:t>Симбирского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края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Дышит историей Карамзина!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Дорог нам слог летописного слова,</a:t>
            </a:r>
          </a:p>
          <a:p>
            <a:pPr>
              <a:buNone/>
            </a:pPr>
            <a:r>
              <a:rPr lang="ru-RU" sz="2400" dirty="0" err="1" smtClean="0">
                <a:latin typeface="Monotype Corsiva" pitchFamily="66" charset="0"/>
                <a:cs typeface="Times New Roman" pitchFamily="18" charset="0"/>
              </a:rPr>
              <a:t>Пластовский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облик лесов и полей,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Голос Языкова и Гончарова,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В небе над Волгой - полёт журавлей…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Дух этих мест и смирен, и мятежен,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В нём – наших предков душевный порыв: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Здесь из-за острова плыли на стрежень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И поднимались на волжский обрыв, 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Даль устремляли свой взор, замирая,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И находили в </a:t>
            </a:r>
            <a:r>
              <a:rPr lang="ru-RU" sz="2400" dirty="0" err="1" smtClean="0">
                <a:latin typeface="Monotype Corsiva" pitchFamily="66" charset="0"/>
                <a:cs typeface="Times New Roman" pitchFamily="18" charset="0"/>
              </a:rPr>
              <a:t>симбирской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глуши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Образ аксаковский отчего края –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Аленький нежный цветочек души…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19288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428860" y="785793"/>
            <a:ext cx="62865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ЯЗЫКОВ ПЕТР МИХАЙЛОВИЧ  1798- 1851гг.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в с. Ундоры, ныне Ульяновской области  геолог, географ, краевед-фольклорист. Брат Н. М. Языкова. Окончил Горный кадетский корпус в Петербурге (1820). Проводил геологические изыскания в восточных и центральных районах Европейской России. Обошел и первый обследовал с геологической точки зрения почти всю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также часть Казанской и Самарской губерний. Одним из первых среди русских геологов стал применять палеонтологический метод в стратиграфии; разработал схему расчленения меловых отложений Поволжья. Создал единственный в то время палеонтологический кабинет  с ценнейшим отделом меловых формаций. Собрал уникальную коллекцию окаменелостей, переданную впоследствии музею Горного института. Составил первую карту почв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губернии. Известен также как собиратель древних рукописей, песен и сказок. Собственная библиотека положила начало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Карамзинской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(ныне Дворец книги). Автор более 30 научных работ по геологии, книги по истории городов. Похоронен в с. Языково.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Симбиряне-путешественники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928934"/>
            <a:ext cx="392909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БЕЛЯЕВЫ – братья АЛЕКСАНДР ПЕТРОВИЧ 1803 - 1887 и ПЕТР ПЕТРОВИЧ 1804 – 1864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родились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Промзино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Городище (Сурское). Александр Петрович  Беляев окончил Морской кадетский корпус, совершил плавание по Балтийскому морю, плавал к берегам Исландии, Англии и Франции, Гибралтар. Оба брата – декабристы, отбывали ссылку на рудниках Восточной Сибири.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7625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85728"/>
            <a:ext cx="207170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286380" y="2928934"/>
            <a:ext cx="35004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ЗАВАЛИШИН ДМИТРИЙ ИРИНАРХОВИЧ 1804 – 189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лейтенант, декабрист. Родился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Жидяевке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Старомаинского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района. Участник кругосветного плавания М. П. Лазарева.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500042"/>
            <a:ext cx="58579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БОГДАНОВ МОДЕСТ НИКОЛАЕВИЧ 1841 – 1888гг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Зоолог, писатель, страстный любитель природы. Профессор Петербургского университета. В 1868—70 г. совершил большие путешествия по Поволжью от Казани до Астрахани.  Путешествовал не только по родному краю, но и по Кавказу, Средней Азии, Заполярью. Результат – более 500 научных работ  о животных.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1714512" cy="230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143248"/>
            <a:ext cx="1690685" cy="273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643174" y="2857496"/>
            <a:ext cx="65008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ВОЕЙКОВ АЛЕКСАНД ИВАНОВИЧ 1842- 1916гг.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в Москве. — русский метеоролог, климатолог и географ, создатель сельскохозяйственной метеорологии. 1872-76 годах Войков совершил большие путешествия по Западной Европе, Северной Америке, Центральной и Южной Америке, Индии, был в Китае, на Цейлоне, Яве, а также в Японии. Результаты наблюдений во время этих путешествий были опубликованы им в виде многочисленных статей и заметок в различных журналах. В 1884 издал капитальный труд «Климаты земного шара, в особенности России».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185738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643174" y="571481"/>
            <a:ext cx="621510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БУТУРЛИН СЕРГЕЙ АЛЕКСАНДРОВИЧ </a:t>
            </a:r>
            <a:r>
              <a:rPr lang="ru-RU" b="1" dirty="0" smtClean="0"/>
              <a:t>1872- 1938 гг.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Орнитолог, географ, путешественник и охотовед. Детство проведенное в имениях бабушки в с. Лава и Белый Ключ (усадьба Бутурлиных)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Карсунского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уезда(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Сурский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район), заложили в его характере любовь ко всему живому. Изучением птиц и навыками охоты Сергей Александрович начал заниматься ещё во время учёбы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гимназии.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самостоятельно изучает орнитологию, совершает множество поездок с целью изучения птиц в разных природных зонах .Летом 1900 года Бутурлин совершает свою первую экспедицию по северу России. Вместе с Б. М. Житковым он исследует устье Северной Двины в Архангельской губернии, а также острова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Колгуев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Новая Земля. В поездке изучали быт и способы охоты ненцев, составляли перечень местных растений, насекомых, и гнездящихся и пролётных птиц. Были открыты несколько новых видов и добыты экземпляры некоторых редких птиц, а также доказано присутствие на Новой Земле Атлантического тупика. Написал более 2000 работ и « определитель птиц»,который до сих пор является лучшим.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221457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857488" y="500042"/>
            <a:ext cx="607223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ТУЛАЙКОВ  НИКОЛАЙ МАКСИМОВИЧ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1875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1938гг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агроном, почвовед.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	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Акшуат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Карсунского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губернии. Окончил Московский сельскохозяйственный институт.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работы:	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Саратовский СХИ, Саратовская опытная станция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Учёное звание: академик АН СССР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академик ВАСХНИЛ, Лауреат Ленинской премии (1929), Заслуженный работник науки и техники (1929)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Известен как:	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научных работ по "сухому" земледелию в засушливых районах. Его работы получили мировое призвание. Совершил много научных экспедиций по России. Самарский НИИСХ носит его имя.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185738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000364" y="642919"/>
            <a:ext cx="56436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ЖИТКОВ  БОРИС МИХАЙЛОВИЧ 1872–1943 гг.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Советский зоолог,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биогеограф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охотовед,  исследователь Севера. Профессор МГУ (1919) и Петровской сельскохозяйственной академии (1921).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в имении Поляны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Ардатовского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Симбирской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губерни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Мордовия). В экспедиционной деятельности начала 20 века в Среднем Поволжье и Архангельской губернии на островах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Колгуев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Новая Земля,  на полуостровах Канин и Ямал изучал птиц, насекомых, рыб. </a:t>
            </a:r>
          </a:p>
          <a:p>
            <a:r>
              <a:rPr lang="ru-RU" dirty="0" smtClean="0"/>
              <a:t>Изучал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основы акклиматизации пушных зверей, вопросы зоологического картографирования. Награжден премией им . Н.М. Пржевальского за работу по географии Ямала.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2539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«Великие  люди Симбирско – Ульяновского края».</vt:lpstr>
      <vt:lpstr>Слайд 2</vt:lpstr>
      <vt:lpstr>Слайд 3</vt:lpstr>
      <vt:lpstr>Симбиряне-путешественники.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Путешественник-экстремал АНАТОЛИЙ  ХИЖНЯК.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«Великие  люди Симбирско – Ульяновского края».</dc:title>
  <dc:creator>1</dc:creator>
  <cp:lastModifiedBy>1</cp:lastModifiedBy>
  <cp:revision>1</cp:revision>
  <dcterms:created xsi:type="dcterms:W3CDTF">2006-05-16T00:15:18Z</dcterms:created>
  <dcterms:modified xsi:type="dcterms:W3CDTF">2006-05-16T00:19:27Z</dcterms:modified>
</cp:coreProperties>
</file>