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ACED60-A280-4185-991A-61A4E716029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4A40462-A76C-4796-820D-ABEAAE8EE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ACED60-A280-4185-991A-61A4E716029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40462-A76C-4796-820D-ABEAAE8EE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ACED60-A280-4185-991A-61A4E716029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40462-A76C-4796-820D-ABEAAE8EE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ACED60-A280-4185-991A-61A4E716029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40462-A76C-4796-820D-ABEAAE8EE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ACED60-A280-4185-991A-61A4E716029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40462-A76C-4796-820D-ABEAAE8EE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ACED60-A280-4185-991A-61A4E716029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40462-A76C-4796-820D-ABEAAE8EE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ACED60-A280-4185-991A-61A4E716029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40462-A76C-4796-820D-ABEAAE8EE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ACED60-A280-4185-991A-61A4E716029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40462-A76C-4796-820D-ABEAAE8EE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ACED60-A280-4185-991A-61A4E716029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40462-A76C-4796-820D-ABEAAE8EE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0ACED60-A280-4185-991A-61A4E716029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40462-A76C-4796-820D-ABEAAE8EE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0ACED60-A280-4185-991A-61A4E716029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4A40462-A76C-4796-820D-ABEAAE8EE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0ACED60-A280-4185-991A-61A4E716029F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4A40462-A76C-4796-820D-ABEAAE8EE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d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645024"/>
            <a:ext cx="7772400" cy="1470025"/>
          </a:xfrm>
        </p:spPr>
        <p:txBody>
          <a:bodyPr/>
          <a:lstStyle/>
          <a:p>
            <a:r>
              <a:rPr lang="en-US" dirty="0" smtClean="0"/>
              <a:t>Volga-Don tack-off canal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87416" y="5733256"/>
            <a:ext cx="5256584" cy="1124744"/>
          </a:xfrm>
        </p:spPr>
        <p:txBody>
          <a:bodyPr/>
          <a:lstStyle/>
          <a:p>
            <a:r>
              <a:rPr lang="en-US" dirty="0" smtClean="0"/>
              <a:t>By pupil of the 8 class "A"</a:t>
            </a:r>
          </a:p>
          <a:p>
            <a:r>
              <a:rPr lang="en-US" dirty="0" err="1" smtClean="0"/>
              <a:t>Koshelev</a:t>
            </a:r>
            <a:r>
              <a:rPr lang="en-US" dirty="0" smtClean="0"/>
              <a:t> </a:t>
            </a:r>
            <a:r>
              <a:rPr lang="en-US" dirty="0" err="1" smtClean="0"/>
              <a:t>Vasya</a:t>
            </a:r>
            <a:endParaRPr lang="ru-RU" dirty="0"/>
          </a:p>
        </p:txBody>
      </p:sp>
      <p:pic>
        <p:nvPicPr>
          <p:cNvPr id="4" name="Рисунок 3" descr="p62536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260648"/>
            <a:ext cx="4532273" cy="3399205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6632"/>
            <a:ext cx="4824536" cy="6741368"/>
          </a:xfrm>
        </p:spPr>
        <p:txBody>
          <a:bodyPr/>
          <a:lstStyle/>
          <a:p>
            <a:r>
              <a:rPr lang="en-US" dirty="0" err="1" smtClean="0"/>
              <a:t>TheVolga</a:t>
            </a:r>
            <a:r>
              <a:rPr lang="en-US" dirty="0" smtClean="0"/>
              <a:t>-Don </a:t>
            </a:r>
            <a:r>
              <a:rPr lang="en-US" dirty="0" smtClean="0"/>
              <a:t>tack-off canal Lenin (Volga-don canal) - canal linking the Volga and the Don in the place of their maximal rapprochement with each other, near Volgograd.</a:t>
            </a:r>
          </a:p>
          <a:p>
            <a:r>
              <a:rPr lang="en-US" dirty="0" smtClean="0"/>
              <a:t>The Volga-Don </a:t>
            </a:r>
            <a:r>
              <a:rPr lang="en-US" dirty="0" smtClean="0"/>
              <a:t>tack-off canal includes 13 gateways and 3 reservoirs - </a:t>
            </a:r>
            <a:r>
              <a:rPr lang="en-US" dirty="0" err="1" smtClean="0"/>
              <a:t>Varvar</a:t>
            </a:r>
            <a:r>
              <a:rPr lang="ru-RU" dirty="0" smtClean="0"/>
              <a:t>о</a:t>
            </a:r>
            <a:r>
              <a:rPr lang="en-US" dirty="0" err="1" smtClean="0"/>
              <a:t>vsk</a:t>
            </a:r>
            <a:r>
              <a:rPr lang="ru-RU" dirty="0" smtClean="0"/>
              <a:t>о</a:t>
            </a:r>
            <a:r>
              <a:rPr lang="en-US" dirty="0" smtClean="0"/>
              <a:t>y</a:t>
            </a:r>
            <a:r>
              <a:rPr lang="ru-RU" dirty="0" smtClean="0"/>
              <a:t>, </a:t>
            </a:r>
            <a:r>
              <a:rPr lang="en-US" dirty="0" smtClean="0"/>
              <a:t>B</a:t>
            </a:r>
            <a:r>
              <a:rPr lang="ru-RU" dirty="0" smtClean="0"/>
              <a:t>е</a:t>
            </a:r>
            <a:r>
              <a:rPr lang="en-US" dirty="0" smtClean="0"/>
              <a:t>r</a:t>
            </a:r>
            <a:r>
              <a:rPr lang="ru-RU" dirty="0" smtClean="0"/>
              <a:t>е</a:t>
            </a:r>
            <a:r>
              <a:rPr lang="en-US" dirty="0" err="1" smtClean="0"/>
              <a:t>s</a:t>
            </a:r>
            <a:r>
              <a:rPr lang="en-US" dirty="0" err="1"/>
              <a:t>l</a:t>
            </a:r>
            <a:r>
              <a:rPr lang="ru-RU" dirty="0" smtClean="0"/>
              <a:t>а</a:t>
            </a:r>
            <a:r>
              <a:rPr lang="en-US" dirty="0" err="1" smtClean="0"/>
              <a:t>vsk</a:t>
            </a:r>
            <a:r>
              <a:rPr lang="ru-RU" dirty="0" smtClean="0"/>
              <a:t>о</a:t>
            </a:r>
            <a:r>
              <a:rPr lang="en-US" dirty="0" smtClean="0"/>
              <a:t>y</a:t>
            </a:r>
            <a:r>
              <a:rPr lang="ru-RU" dirty="0" smtClean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Karpovka's</a:t>
            </a:r>
            <a:r>
              <a:rPr lang="en-US" dirty="0" smtClean="0"/>
              <a:t>.</a:t>
            </a:r>
          </a:p>
          <a:p>
            <a:endParaRPr lang="ru-RU" dirty="0"/>
          </a:p>
        </p:txBody>
      </p:sp>
      <p:pic>
        <p:nvPicPr>
          <p:cNvPr id="6" name="Рисунок 5" descr="1304618669_0_5d1ad__www.nevsepic.com.ua.jpg"/>
          <p:cNvPicPr>
            <a:picLocks noChangeAspect="1"/>
          </p:cNvPicPr>
          <p:nvPr/>
        </p:nvPicPr>
        <p:blipFill>
          <a:blip r:embed="rId2" cstate="print"/>
          <a:srcRect l="50989"/>
          <a:stretch>
            <a:fillRect/>
          </a:stretch>
        </p:blipFill>
        <p:spPr>
          <a:xfrm>
            <a:off x="5508104" y="1340768"/>
            <a:ext cx="2952328" cy="390018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980728"/>
            <a:ext cx="4355976" cy="4797153"/>
          </a:xfrm>
        </p:spPr>
        <p:txBody>
          <a:bodyPr>
            <a:normAutofit/>
          </a:bodyPr>
          <a:lstStyle/>
          <a:p>
            <a:r>
              <a:rPr lang="en-US" dirty="0" smtClean="0"/>
              <a:t>The first attempt to </a:t>
            </a:r>
            <a:r>
              <a:rPr lang="en-US" dirty="0" smtClean="0"/>
              <a:t>build a navigation canal </a:t>
            </a:r>
            <a:r>
              <a:rPr lang="en-US" dirty="0" smtClean="0"/>
              <a:t>was undertaken by </a:t>
            </a:r>
            <a:r>
              <a:rPr lang="en-US" dirty="0" smtClean="0"/>
              <a:t>Peter 1 at the end of the 17th century.</a:t>
            </a:r>
          </a:p>
          <a:p>
            <a:r>
              <a:rPr lang="en-US" dirty="0" smtClean="0"/>
              <a:t>The construction of the canal </a:t>
            </a:r>
            <a:r>
              <a:rPr lang="en-US" dirty="0" smtClean="0"/>
              <a:t>was begun </a:t>
            </a:r>
            <a:r>
              <a:rPr lang="en-US" dirty="0" smtClean="0"/>
              <a:t>before the Great Patriotic war of 1941-1945 </a:t>
            </a:r>
            <a:r>
              <a:rPr lang="en-US" dirty="0" smtClean="0"/>
              <a:t>, which </a:t>
            </a:r>
            <a:r>
              <a:rPr lang="en-US" dirty="0" smtClean="0"/>
              <a:t>stopped </a:t>
            </a:r>
            <a:r>
              <a:rPr lang="en-US" dirty="0" smtClean="0"/>
              <a:t>building work.</a:t>
            </a:r>
            <a:endParaRPr lang="en-US" dirty="0" smtClean="0"/>
          </a:p>
          <a:p>
            <a:endParaRPr lang="ru-RU" dirty="0"/>
          </a:p>
        </p:txBody>
      </p:sp>
      <p:pic>
        <p:nvPicPr>
          <p:cNvPr id="5" name="Рисунок 4" descr="IMG_58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988840"/>
            <a:ext cx="3456383" cy="2592288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509121"/>
            <a:ext cx="8229600" cy="1512168"/>
          </a:xfrm>
        </p:spPr>
        <p:txBody>
          <a:bodyPr/>
          <a:lstStyle/>
          <a:p>
            <a:r>
              <a:rPr lang="en-US" dirty="0" smtClean="0"/>
              <a:t>In 1948-1952 </a:t>
            </a:r>
            <a:r>
              <a:rPr lang="en-US" dirty="0" smtClean="0"/>
              <a:t>it was </a:t>
            </a:r>
            <a:r>
              <a:rPr lang="en-US" dirty="0" smtClean="0"/>
              <a:t>built and became an important part of the transport system of the European part of the USSR.</a:t>
            </a:r>
          </a:p>
          <a:p>
            <a:endParaRPr lang="ru-RU" dirty="0"/>
          </a:p>
        </p:txBody>
      </p:sp>
      <p:pic>
        <p:nvPicPr>
          <p:cNvPr id="22" name="Рисунок 21" descr="Scan0010.jpg"/>
          <p:cNvPicPr>
            <a:picLocks noChangeAspect="1"/>
          </p:cNvPicPr>
          <p:nvPr/>
        </p:nvPicPr>
        <p:blipFill>
          <a:blip r:embed="rId2" cstate="print"/>
          <a:srcRect l="9680" t="9051" r="7161" b="9051"/>
          <a:stretch>
            <a:fillRect/>
          </a:stretch>
        </p:blipFill>
        <p:spPr>
          <a:xfrm>
            <a:off x="5292080" y="1052736"/>
            <a:ext cx="2880320" cy="2269343"/>
          </a:xfrm>
          <a:prstGeom prst="rect">
            <a:avLst/>
          </a:prstGeom>
        </p:spPr>
      </p:pic>
      <p:pic>
        <p:nvPicPr>
          <p:cNvPr id="23" name="Рисунок 22" descr="1897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908720"/>
            <a:ext cx="3312368" cy="2584195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437112"/>
            <a:ext cx="8229600" cy="2265115"/>
          </a:xfrm>
        </p:spPr>
        <p:txBody>
          <a:bodyPr/>
          <a:lstStyle/>
          <a:p>
            <a:r>
              <a:rPr lang="en-US" dirty="0" smtClean="0"/>
              <a:t>Today </a:t>
            </a:r>
            <a:r>
              <a:rPr lang="en-US" dirty="0" smtClean="0"/>
              <a:t>the Volga-Don </a:t>
            </a:r>
            <a:r>
              <a:rPr lang="en-US" dirty="0" smtClean="0"/>
              <a:t>tack-off canal </a:t>
            </a:r>
            <a:r>
              <a:rPr lang="en-US" dirty="0"/>
              <a:t>l</a:t>
            </a:r>
            <a:r>
              <a:rPr lang="en-US" dirty="0" smtClean="0"/>
              <a:t>ink unified deep-water transport system of the European part of Russia.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23811189.jpg"/>
          <p:cNvPicPr>
            <a:picLocks noChangeAspect="1"/>
          </p:cNvPicPr>
          <p:nvPr/>
        </p:nvPicPr>
        <p:blipFill>
          <a:blip r:embed="rId2" cstate="print"/>
          <a:srcRect l="25198"/>
          <a:stretch>
            <a:fillRect/>
          </a:stretch>
        </p:blipFill>
        <p:spPr>
          <a:xfrm>
            <a:off x="4211960" y="404664"/>
            <a:ext cx="4067944" cy="3616299"/>
          </a:xfrm>
          <a:prstGeom prst="rect">
            <a:avLst/>
          </a:prstGeom>
        </p:spPr>
      </p:pic>
      <p:pic>
        <p:nvPicPr>
          <p:cNvPr id="6" name="Рисунок 5" descr="minin-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764704"/>
            <a:ext cx="3058656" cy="3205217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772816"/>
            <a:ext cx="8075240" cy="3226370"/>
          </a:xfr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9600" dirty="0">
                <a:solidFill>
                  <a:srgbClr val="FFFF00"/>
                </a:solidFill>
                <a:latin typeface="Edwardian Script ITC" pitchFamily="66" charset="0"/>
              </a:rPr>
              <a:t>T</a:t>
            </a:r>
            <a:r>
              <a:rPr lang="en-US" sz="9600" dirty="0" smtClean="0">
                <a:solidFill>
                  <a:srgbClr val="FFFF00"/>
                </a:solidFill>
                <a:latin typeface="Edwardian Script ITC" pitchFamily="66" charset="0"/>
              </a:rPr>
              <a:t>hank you for your attention!</a:t>
            </a:r>
            <a:endParaRPr lang="en-US" sz="9600" dirty="0">
              <a:solidFill>
                <a:srgbClr val="FFFF00"/>
              </a:solidFill>
              <a:latin typeface="Edwardian Script ITC" pitchFamily="66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142</TotalTime>
  <Words>159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Volga-Don tack-off canal </vt:lpstr>
      <vt:lpstr>Презентация PowerPoint</vt:lpstr>
      <vt:lpstr>Презентация PowerPoint</vt:lpstr>
      <vt:lpstr>Презентация PowerPoint</vt:lpstr>
      <vt:lpstr>Презентация PowerPoint</vt:lpstr>
      <vt:lpstr>Thank you for your attention!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Classroom Admin</cp:lastModifiedBy>
  <cp:revision>16</cp:revision>
  <dcterms:created xsi:type="dcterms:W3CDTF">2014-02-26T18:57:02Z</dcterms:created>
  <dcterms:modified xsi:type="dcterms:W3CDTF">2015-01-14T07:48:42Z</dcterms:modified>
</cp:coreProperties>
</file>