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0" r:id="rId2"/>
    <p:sldId id="308" r:id="rId3"/>
    <p:sldId id="303" r:id="rId4"/>
    <p:sldId id="311" r:id="rId5"/>
    <p:sldId id="279" r:id="rId6"/>
    <p:sldId id="280" r:id="rId7"/>
    <p:sldId id="314" r:id="rId8"/>
    <p:sldId id="315" r:id="rId9"/>
    <p:sldId id="317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3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1SeptemberMas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1SeptemberSlaid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wmf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3857620" y="274638"/>
            <a:ext cx="4500594" cy="3797304"/>
          </a:xfrm>
        </p:spPr>
        <p:txBody>
          <a:bodyPr/>
          <a:lstStyle/>
          <a:p>
            <a:r>
              <a:rPr lang="ru-RU" sz="2000" b="1" i="1" dirty="0" smtClean="0">
                <a:solidFill>
                  <a:srgbClr val="FF0000"/>
                </a:solidFill>
              </a:rPr>
              <a:t>Я – Лоншакова </a:t>
            </a:r>
            <a:r>
              <a:rPr lang="ru-RU" sz="2000" b="1" i="1" dirty="0" err="1" smtClean="0">
                <a:solidFill>
                  <a:srgbClr val="FF0000"/>
                </a:solidFill>
              </a:rPr>
              <a:t>Карина</a:t>
            </a:r>
            <a:r>
              <a:rPr lang="ru-RU" sz="2000" b="1" i="1" dirty="0" smtClean="0">
                <a:solidFill>
                  <a:srgbClr val="FF0000"/>
                </a:solidFill>
              </a:rPr>
              <a:t>.                        Мне 7 лет. Я учусь в 1 «А» классе.  У меня очень много разных игрушек, но самая любимая БАРБИ. Я прочитала о ней много журналов, собираю коллекцию картинок с её изображением и кукол. Кукол у меня пока 5. В своих журналах она учит меня рукоделию,                           мастерству, аккуратности.</a:t>
            </a:r>
            <a:endParaRPr lang="ru-RU" sz="4000" dirty="0" smtClean="0"/>
          </a:p>
        </p:txBody>
      </p:sp>
      <p:pic>
        <p:nvPicPr>
          <p:cNvPr id="2051" name="Picture 2" descr="C:\Documents and Settings\Администратор\Рабочий стол\барби\184768804381_db996a08dbb6c2c67d5d5e06f6324738.jpg"/>
          <p:cNvPicPr>
            <a:picLocks noChangeAspect="1" noChangeArrowheads="1"/>
          </p:cNvPicPr>
          <p:nvPr/>
        </p:nvPicPr>
        <p:blipFill>
          <a:blip r:embed="rId2"/>
          <a:srcRect l="50356" t="1221"/>
          <a:stretch>
            <a:fillRect/>
          </a:stretch>
        </p:blipFill>
        <p:spPr bwMode="auto">
          <a:xfrm rot="-771096">
            <a:off x="1414142" y="563837"/>
            <a:ext cx="2233612" cy="333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3" descr="C:\Documents and Settings\Администратор\Рабочий стол\барби\Фото210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357554" y="4143380"/>
            <a:ext cx="3143272" cy="2357454"/>
          </a:xfrm>
          <a:noFill/>
        </p:spPr>
      </p:pic>
      <p:pic>
        <p:nvPicPr>
          <p:cNvPr id="5" name="Picture 10" descr="C:\мама\Мои рисунки\цветы,шары,смешарики\photo0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5" y="3929066"/>
            <a:ext cx="202558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FF0000"/>
                </a:solidFill>
              </a:rPr>
              <a:t>Barbie – </a:t>
            </a:r>
            <a:r>
              <a:rPr lang="ru-RU" b="1" i="1" dirty="0" smtClean="0">
                <a:solidFill>
                  <a:srgbClr val="FF0000"/>
                </a:solidFill>
              </a:rPr>
              <a:t>моя любимая  игрушка.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3438" y="6000768"/>
            <a:ext cx="2571768" cy="500066"/>
          </a:xfrm>
        </p:spPr>
        <p:txBody>
          <a:bodyPr/>
          <a:lstStyle/>
          <a:p>
            <a:pPr>
              <a:buNone/>
            </a:pPr>
            <a:r>
              <a:rPr lang="ru-RU" sz="2000" b="1" i="1" dirty="0" smtClean="0">
                <a:solidFill>
                  <a:srgbClr val="FF0000"/>
                </a:solidFill>
              </a:rPr>
              <a:t>Апрель, 2013г.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22315">
            <a:off x="1213284" y="1723801"/>
            <a:ext cx="2399487" cy="3095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24168">
            <a:off x="5901271" y="1485203"/>
            <a:ext cx="2380126" cy="3173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01402">
            <a:off x="3739890" y="3023501"/>
            <a:ext cx="2174248" cy="29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MCj0428149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9916608">
            <a:off x="4019027" y="1316149"/>
            <a:ext cx="153511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5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143668" cy="1296974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Цель: составить   рассказ о своей любимой игрушке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500174"/>
            <a:ext cx="6572296" cy="4625989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Задачи: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☼ </a:t>
            </a:r>
            <a:r>
              <a:rPr lang="ru-RU" sz="2400" b="1" dirty="0" smtClean="0">
                <a:solidFill>
                  <a:srgbClr val="0070C0"/>
                </a:solidFill>
              </a:rPr>
              <a:t>выбрать из журналов иллюстрации и необходимый материал для показа;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☼ </a:t>
            </a:r>
            <a:r>
              <a:rPr lang="ru-RU" sz="2400" b="1" dirty="0" smtClean="0">
                <a:solidFill>
                  <a:srgbClr val="0070C0"/>
                </a:solidFill>
              </a:rPr>
              <a:t>оформить результаты в виде презентации;</a:t>
            </a:r>
            <a:endParaRPr lang="ru-RU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☼ </a:t>
            </a:r>
            <a:r>
              <a:rPr lang="ru-RU" sz="2400" b="1" dirty="0" smtClean="0">
                <a:solidFill>
                  <a:srgbClr val="0070C0"/>
                </a:solidFill>
              </a:rPr>
              <a:t>доказать, что журналы не только развлекательные, но и поучительные;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☼</a:t>
            </a:r>
            <a:r>
              <a:rPr lang="ru-RU" sz="2400" b="1" dirty="0" smtClean="0">
                <a:solidFill>
                  <a:srgbClr val="0070C0"/>
                </a:solidFill>
              </a:rPr>
              <a:t>предоставить свою работу      одноклассницам и подругам;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Picture 12" descr="436877fc830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2214554"/>
            <a:ext cx="1655763" cy="173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1571604" y="285728"/>
            <a:ext cx="6072230" cy="1500198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solidFill>
                  <a:srgbClr val="FF0000"/>
                </a:solidFill>
              </a:rPr>
              <a:t>В городе проходила неделя моды.                           </a:t>
            </a:r>
            <a:r>
              <a:rPr lang="ru-RU" sz="2400" b="1" dirty="0" err="1" smtClean="0">
                <a:solidFill>
                  <a:srgbClr val="FF0000"/>
                </a:solidFill>
              </a:rPr>
              <a:t>Барби</a:t>
            </a:r>
            <a:r>
              <a:rPr lang="ru-RU" sz="2400" b="1" dirty="0" smtClean="0">
                <a:solidFill>
                  <a:srgbClr val="FF0000"/>
                </a:solidFill>
              </a:rPr>
              <a:t> приняла активное участие в показе моделей известного дизайнера.</a:t>
            </a:r>
          </a:p>
        </p:txBody>
      </p:sp>
      <p:pic>
        <p:nvPicPr>
          <p:cNvPr id="11267" name="Picture 6" descr="K:\он\BUTFLY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2409994">
            <a:off x="4320327" y="1987352"/>
            <a:ext cx="952500" cy="89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2" descr="Рисунок1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4714884"/>
            <a:ext cx="2544763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/>
          <p:cNvPicPr>
            <a:picLocks noGrp="1"/>
          </p:cNvPicPr>
          <p:nvPr>
            <p:ph idx="1"/>
          </p:nvPr>
        </p:nvPicPr>
        <p:blipFill>
          <a:blip r:embed="rId4"/>
          <a:srcRect l="7005" t="13385" r="5939"/>
          <a:stretch>
            <a:fillRect/>
          </a:stretch>
        </p:blipFill>
        <p:spPr bwMode="auto">
          <a:xfrm rot="20563481">
            <a:off x="1024055" y="2465906"/>
            <a:ext cx="2087250" cy="336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C:\Documents and Settings\Администратор\Рабочий стол\барби\Фото2114.jpg"/>
          <p:cNvPicPr>
            <a:picLocks noChangeAspect="1" noChangeArrowheads="1"/>
          </p:cNvPicPr>
          <p:nvPr/>
        </p:nvPicPr>
        <p:blipFill>
          <a:blip r:embed="rId5" cstate="print"/>
          <a:srcRect l="2533" t="29569" b="14705"/>
          <a:stretch>
            <a:fillRect/>
          </a:stretch>
        </p:blipFill>
        <p:spPr bwMode="auto">
          <a:xfrm rot="5400000">
            <a:off x="2898772" y="3150788"/>
            <a:ext cx="3795609" cy="1790510"/>
          </a:xfrm>
          <a:prstGeom prst="rect">
            <a:avLst/>
          </a:prstGeom>
          <a:noFill/>
        </p:spPr>
      </p:pic>
      <p:pic>
        <p:nvPicPr>
          <p:cNvPr id="9" name="Рисунок 8" descr="Фото0895.jpg"/>
          <p:cNvPicPr/>
          <p:nvPr/>
        </p:nvPicPr>
        <p:blipFill>
          <a:blip r:embed="rId6" cstate="print"/>
          <a:stretch>
            <a:fillRect/>
          </a:stretch>
        </p:blipFill>
        <p:spPr>
          <a:xfrm rot="978257">
            <a:off x="6253537" y="2393712"/>
            <a:ext cx="2202720" cy="3307445"/>
          </a:xfrm>
          <a:prstGeom prst="rect">
            <a:avLst/>
          </a:prstGeo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943617" y="214290"/>
            <a:ext cx="6914531" cy="928695"/>
          </a:xfrm>
        </p:spPr>
        <p:txBody>
          <a:bodyPr/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Барби</a:t>
            </a:r>
            <a:r>
              <a:rPr lang="ru-RU" sz="2400" b="1" dirty="0" smtClean="0">
                <a:solidFill>
                  <a:srgbClr val="FF0000"/>
                </a:solidFill>
              </a:rPr>
              <a:t> занимается различными 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видами спорта: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 rot="20528789">
            <a:off x="569434" y="1570984"/>
            <a:ext cx="4809504" cy="902794"/>
          </a:xfrm>
        </p:spPr>
        <p:txBody>
          <a:bodyPr/>
          <a:lstStyle/>
          <a:p>
            <a:pPr algn="ctr">
              <a:buNone/>
            </a:pPr>
            <a:r>
              <a:rPr lang="ru-RU" sz="2400" b="1" i="1" dirty="0" smtClean="0">
                <a:solidFill>
                  <a:srgbClr val="7030A0"/>
                </a:solidFill>
              </a:rPr>
              <a:t>Она зажигает на  мотоцикле  </a:t>
            </a:r>
          </a:p>
          <a:p>
            <a:pPr algn="r">
              <a:buNone/>
            </a:pPr>
            <a:r>
              <a:rPr lang="ru-RU" sz="2400" b="1" i="1" dirty="0" smtClean="0">
                <a:solidFill>
                  <a:srgbClr val="7030A0"/>
                </a:solidFill>
              </a:rPr>
              <a:t>и катается    на сноуборде,</a:t>
            </a:r>
          </a:p>
        </p:txBody>
      </p:sp>
      <p:pic>
        <p:nvPicPr>
          <p:cNvPr id="7172" name="Picture 2" descr="C:\Documents and Settings\Администратор\Рабочий стол\барби\Фото2111.jpg"/>
          <p:cNvPicPr>
            <a:picLocks noChangeAspect="1" noChangeArrowheads="1"/>
          </p:cNvPicPr>
          <p:nvPr/>
        </p:nvPicPr>
        <p:blipFill>
          <a:blip r:embed="rId2" cstate="print"/>
          <a:srcRect l="5840" t="20390" b="23978"/>
          <a:stretch>
            <a:fillRect/>
          </a:stretch>
        </p:blipFill>
        <p:spPr bwMode="auto">
          <a:xfrm rot="5586701">
            <a:off x="2818995" y="3374129"/>
            <a:ext cx="3872416" cy="1938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 l="6978" r="19130"/>
          <a:stretch>
            <a:fillRect/>
          </a:stretch>
        </p:blipFill>
        <p:spPr bwMode="auto">
          <a:xfrm rot="20782227">
            <a:off x="722870" y="2772532"/>
            <a:ext cx="2720277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Администратор\Рабочий стол\барби\Фото2109.jpg"/>
          <p:cNvPicPr>
            <a:picLocks noChangeAspect="1" noChangeArrowheads="1"/>
          </p:cNvPicPr>
          <p:nvPr/>
        </p:nvPicPr>
        <p:blipFill>
          <a:blip r:embed="rId4" cstate="print"/>
          <a:srcRect l="6053" t="19090" r="2391" b="7664"/>
          <a:stretch>
            <a:fillRect/>
          </a:stretch>
        </p:blipFill>
        <p:spPr bwMode="auto">
          <a:xfrm rot="5813135">
            <a:off x="5407821" y="2806836"/>
            <a:ext cx="3163062" cy="1897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 rot="20716925">
            <a:off x="5962036" y="889161"/>
            <a:ext cx="22424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увлекается лыжными прогулками</a:t>
            </a: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643570" y="274638"/>
            <a:ext cx="2500330" cy="1154098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и занимается танцами на льду,</a:t>
            </a:r>
          </a:p>
        </p:txBody>
      </p:sp>
      <p:pic>
        <p:nvPicPr>
          <p:cNvPr id="8197" name="Picture 3" descr="C:\Documents and Settings\Администратор\Рабочий стол\барби\Фото2116.jpg"/>
          <p:cNvPicPr>
            <a:picLocks noChangeAspect="1" noChangeArrowheads="1"/>
          </p:cNvPicPr>
          <p:nvPr/>
        </p:nvPicPr>
        <p:blipFill>
          <a:blip r:embed="rId2" cstate="print"/>
          <a:srcRect l="2876" b="40926"/>
          <a:stretch>
            <a:fillRect/>
          </a:stretch>
        </p:blipFill>
        <p:spPr bwMode="auto">
          <a:xfrm rot="6081301">
            <a:off x="5038359" y="2461377"/>
            <a:ext cx="3522090" cy="1607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Администратор\Рабочий стол\барби\Фото207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4973207">
            <a:off x="1699339" y="1372648"/>
            <a:ext cx="2631589" cy="2293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142976" y="214290"/>
            <a:ext cx="35719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None/>
            </a:pPr>
            <a:r>
              <a:rPr lang="ru-RU" sz="2400" b="1" i="1" dirty="0" smtClean="0">
                <a:solidFill>
                  <a:srgbClr val="0070C0"/>
                </a:solidFill>
              </a:rPr>
              <a:t>совершает конные прогулки</a:t>
            </a:r>
          </a:p>
        </p:txBody>
      </p:sp>
      <p:pic>
        <p:nvPicPr>
          <p:cNvPr id="9" name="Picture 2" descr="C:\Documents and Settings\Администратор\Рабочий стол\барби\Фото2068.jpg"/>
          <p:cNvPicPr>
            <a:picLocks noChangeAspect="1" noChangeArrowheads="1"/>
          </p:cNvPicPr>
          <p:nvPr/>
        </p:nvPicPr>
        <p:blipFill>
          <a:blip r:embed="rId4" cstate="print"/>
          <a:srcRect l="3279" t="5051" r="23830"/>
          <a:stretch>
            <a:fillRect/>
          </a:stretch>
        </p:blipFill>
        <p:spPr bwMode="auto">
          <a:xfrm>
            <a:off x="357158" y="3929066"/>
            <a:ext cx="2747739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3214678" y="3929066"/>
            <a:ext cx="25717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подводное путешествие   </a:t>
            </a:r>
            <a:r>
              <a:rPr lang="ru-RU" sz="2000" b="1" i="1" dirty="0" err="1" smtClean="0">
                <a:solidFill>
                  <a:srgbClr val="C00000"/>
                </a:solidFill>
              </a:rPr>
              <a:t>Барби</a:t>
            </a:r>
            <a:r>
              <a:rPr lang="ru-RU" sz="2000" b="1" i="1" dirty="0" smtClean="0">
                <a:solidFill>
                  <a:srgbClr val="C00000"/>
                </a:solidFill>
              </a:rPr>
              <a:t>   в   поисках радужных  дельфинов – это её самое любимое занятие</a:t>
            </a:r>
            <a:endParaRPr lang="ru-RU" sz="2000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5357850" cy="1143000"/>
          </a:xfrm>
        </p:spPr>
        <p:txBody>
          <a:bodyPr/>
          <a:lstStyle/>
          <a:p>
            <a:r>
              <a:rPr lang="ru-RU" sz="2800" b="1" i="1" dirty="0" err="1" smtClean="0">
                <a:solidFill>
                  <a:srgbClr val="7030A0"/>
                </a:solidFill>
              </a:rPr>
              <a:t>Барби</a:t>
            </a:r>
            <a:r>
              <a:rPr lang="ru-RU" sz="2800" b="1" i="1" dirty="0" smtClean="0">
                <a:solidFill>
                  <a:srgbClr val="7030A0"/>
                </a:solidFill>
              </a:rPr>
              <a:t> хорошая хозяйка и рукодельница.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b="15840"/>
          <a:stretch>
            <a:fillRect/>
          </a:stretch>
        </p:blipFill>
        <p:spPr bwMode="auto">
          <a:xfrm>
            <a:off x="2571736" y="1643050"/>
            <a:ext cx="3937421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5214974" cy="1725602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Она учит меня кулинарным премудростям. По её рецепту мы с мамой приготовили пиццу.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34818" name="Picture 2" descr="C:\Documents and Settings\Администратор\Рабочий стол\барби\Фото2086.jpg"/>
          <p:cNvPicPr>
            <a:picLocks noChangeAspect="1" noChangeArrowheads="1"/>
          </p:cNvPicPr>
          <p:nvPr/>
        </p:nvPicPr>
        <p:blipFill>
          <a:blip r:embed="rId2" cstate="print"/>
          <a:srcRect l="3611" t="2814" r="8494" b="12547"/>
          <a:stretch>
            <a:fillRect/>
          </a:stretch>
        </p:blipFill>
        <p:spPr bwMode="auto">
          <a:xfrm>
            <a:off x="2357422" y="2258192"/>
            <a:ext cx="3929090" cy="283767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428860" y="5460326"/>
            <a:ext cx="42148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i="1" dirty="0" smtClean="0">
                <a:solidFill>
                  <a:srgbClr val="0070C0"/>
                </a:solidFill>
              </a:rPr>
              <a:t>Приятного аппетита!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 noGrp="1"/>
          </p:cNvGrpSpPr>
          <p:nvPr/>
        </p:nvGrpSpPr>
        <p:grpSpPr bwMode="auto">
          <a:xfrm>
            <a:off x="1428728" y="214290"/>
            <a:ext cx="6329378" cy="5429288"/>
            <a:chOff x="1438" y="663"/>
            <a:chExt cx="2917" cy="3356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38" y="663"/>
              <a:ext cx="2917" cy="335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1438" y="663"/>
              <a:ext cx="2917" cy="335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September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1September</Template>
  <TotalTime>408</TotalTime>
  <Words>201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1September</vt:lpstr>
      <vt:lpstr>Я – Лоншакова Карина.                        Мне 7 лет. Я учусь в 1 «А» классе.  У меня очень много разных игрушек, но самая любимая БАРБИ. Я прочитала о ней много журналов, собираю коллекцию картинок с её изображением и кукол. Кукол у меня пока 5. В своих журналах она учит меня рукоделию,                           мастерству, аккуратности.</vt:lpstr>
      <vt:lpstr>Barbie – моя любимая  игрушка.</vt:lpstr>
      <vt:lpstr>Цель: составить   рассказ о своей любимой игрушке.</vt:lpstr>
      <vt:lpstr>В городе проходила неделя моды.                           Барби приняла активное участие в показе моделей известного дизайнера.</vt:lpstr>
      <vt:lpstr>Барби занимается различными  видами спорта:</vt:lpstr>
      <vt:lpstr>и занимается танцами на льду,</vt:lpstr>
      <vt:lpstr>Барби хорошая хозяйка и рукодельница.</vt:lpstr>
      <vt:lpstr>Она учит меня кулинарным премудростям. По её рецепту мы с мамой приготовили пиццу.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Администратор</cp:lastModifiedBy>
  <cp:revision>48</cp:revision>
  <dcterms:created xsi:type="dcterms:W3CDTF">2013-04-02T18:22:17Z</dcterms:created>
  <dcterms:modified xsi:type="dcterms:W3CDTF">2015-01-15T11:59:33Z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0008000a03000000000001023620</vt:lpwstr>
  </property>
</Properties>
</file>