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5" r:id="rId6"/>
    <p:sldId id="266" r:id="rId7"/>
    <p:sldId id="267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60"/>
  </p:normalViewPr>
  <p:slideViewPr>
    <p:cSldViewPr>
      <p:cViewPr varScale="1">
        <p:scale>
          <a:sx n="103" d="100"/>
          <a:sy n="10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5CCAEE-E68C-4172-ACC3-88CA588070B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6E0B4D3-5877-4B53-92AE-C5A26F2339D2}" type="pres">
      <dgm:prSet presAssocID="{505CCAEE-E68C-4172-ACC3-88CA588070B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4229FA6-E4B8-4867-89BA-7FC22C03744D}" type="presOf" srcId="{505CCAEE-E68C-4172-ACC3-88CA588070BD}" destId="{36E0B4D3-5877-4B53-92AE-C5A26F2339D2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67E75-7D0D-4ED5-A61F-418DF731594A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93ADA-9600-414A-8BEE-C08E8C209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6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16999">
            <a:off x="-180975" y="333375"/>
            <a:ext cx="1924050" cy="1409700"/>
          </a:xfrm>
          <a:prstGeom prst="rect">
            <a:avLst/>
          </a:prstGeom>
          <a:noFill/>
        </p:spPr>
      </p:pic>
      <p:pic>
        <p:nvPicPr>
          <p:cNvPr id="9" name="Picture 16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215780">
            <a:off x="3713516" y="5712104"/>
            <a:ext cx="1924050" cy="1409700"/>
          </a:xfrm>
          <a:prstGeom prst="rect">
            <a:avLst/>
          </a:prstGeom>
          <a:noFill/>
        </p:spPr>
      </p:pic>
      <p:pic>
        <p:nvPicPr>
          <p:cNvPr id="10" name="Picture 7" descr="93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4797425"/>
            <a:ext cx="1944688" cy="1933575"/>
          </a:xfrm>
          <a:prstGeom prst="rect">
            <a:avLst/>
          </a:prstGeom>
          <a:noFill/>
        </p:spPr>
      </p:pic>
      <p:pic>
        <p:nvPicPr>
          <p:cNvPr id="12" name="Picture 14" descr="0_3a859_977f56eb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5283200"/>
            <a:ext cx="1258887" cy="1223963"/>
          </a:xfrm>
          <a:prstGeom prst="rect">
            <a:avLst/>
          </a:prstGeom>
          <a:noFill/>
        </p:spPr>
      </p:pic>
      <p:pic>
        <p:nvPicPr>
          <p:cNvPr id="13" name="Picture 19" descr="зеленый лис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690000">
            <a:off x="204397" y="2509344"/>
            <a:ext cx="1457325" cy="1190625"/>
          </a:xfrm>
          <a:prstGeom prst="rect">
            <a:avLst/>
          </a:prstGeom>
          <a:noFill/>
        </p:spPr>
      </p:pic>
      <p:pic>
        <p:nvPicPr>
          <p:cNvPr id="14" name="Picture 19" descr="зеленый лис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01341">
            <a:off x="7843927" y="1927755"/>
            <a:ext cx="1457325" cy="119062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321407" y="-214338"/>
            <a:ext cx="43583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класс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Picture 4" descr="File0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1142984"/>
            <a:ext cx="5595955" cy="4679950"/>
          </a:xfrm>
          <a:prstGeom prst="rect">
            <a:avLst/>
          </a:prstGeom>
          <a:noFill/>
        </p:spPr>
      </p:pic>
      <p:pic>
        <p:nvPicPr>
          <p:cNvPr id="17" name="Рисунок 43" descr="пчела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142852"/>
            <a:ext cx="246590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43" descr="пчела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3441" y="214290"/>
            <a:ext cx="153055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Схема 7"/>
          <p:cNvGraphicFramePr/>
          <p:nvPr/>
        </p:nvGraphicFramePr>
        <p:xfrm>
          <a:off x="928662" y="500042"/>
          <a:ext cx="7143800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000232" y="214290"/>
            <a:ext cx="51435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читаем</a:t>
            </a:r>
            <a:endParaRPr lang="ru-RU" sz="72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907704" y="2204864"/>
          <a:ext cx="5386896" cy="3786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1379"/>
                <a:gridCol w="516552"/>
                <a:gridCol w="437264"/>
                <a:gridCol w="571504"/>
                <a:gridCol w="529685"/>
                <a:gridCol w="472164"/>
                <a:gridCol w="498348"/>
              </a:tblGrid>
              <a:tr h="4732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Дек.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Янв.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/>
                        <a:t>Фев</a:t>
                      </a:r>
                      <a:r>
                        <a:rPr lang="ru-RU" sz="1000" dirty="0" smtClean="0"/>
                        <a:t>.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/>
                        <a:t>мар</a:t>
                      </a:r>
                      <a:r>
                        <a:rPr lang="ru-RU" sz="1000" dirty="0" smtClean="0"/>
                        <a:t>.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Апр.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май</a:t>
                      </a:r>
                      <a:endParaRPr lang="ru-RU" sz="1000" dirty="0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r>
                        <a:rPr lang="ru-RU" dirty="0" smtClean="0"/>
                        <a:t>Бабушкина</a:t>
                      </a:r>
                      <a:r>
                        <a:rPr lang="ru-RU" baseline="0" dirty="0" smtClean="0"/>
                        <a:t> Юлия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Легостаев</a:t>
                      </a:r>
                      <a:r>
                        <a:rPr lang="ru-RU" baseline="0" dirty="0" smtClean="0"/>
                        <a:t> Владимир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r>
                        <a:rPr lang="ru-RU" dirty="0" smtClean="0"/>
                        <a:t>Рыжова</a:t>
                      </a:r>
                      <a:r>
                        <a:rPr lang="ru-RU" baseline="0" dirty="0" smtClean="0"/>
                        <a:t> Алёна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r>
                        <a:rPr lang="ru-RU" dirty="0" smtClean="0"/>
                        <a:t>Михайлов</a:t>
                      </a:r>
                      <a:r>
                        <a:rPr lang="ru-RU" baseline="0" dirty="0" smtClean="0"/>
                        <a:t> Роман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r>
                        <a:rPr lang="ru-RU" dirty="0" smtClean="0"/>
                        <a:t>Сафонов</a:t>
                      </a:r>
                      <a:r>
                        <a:rPr lang="ru-RU" baseline="0" dirty="0" smtClean="0"/>
                        <a:t> Алексей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Дорохин</a:t>
                      </a:r>
                      <a:r>
                        <a:rPr lang="ru-RU" baseline="0" dirty="0" smtClean="0"/>
                        <a:t> Андрей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Чужикова</a:t>
                      </a:r>
                      <a:r>
                        <a:rPr lang="ru-RU" dirty="0" smtClean="0"/>
                        <a:t> Дарья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5" descr="ED360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404664"/>
            <a:ext cx="1044575" cy="1693862"/>
          </a:xfrm>
          <a:prstGeom prst="rect">
            <a:avLst/>
          </a:prstGeom>
          <a:noFill/>
        </p:spPr>
      </p:pic>
      <p:pic>
        <p:nvPicPr>
          <p:cNvPr id="12" name="Picture 4" descr="721173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504" y="4581128"/>
            <a:ext cx="1754187" cy="1760538"/>
          </a:xfrm>
          <a:prstGeom prst="rect">
            <a:avLst/>
          </a:prstGeom>
          <a:noFill/>
        </p:spPr>
      </p:pic>
      <p:pic>
        <p:nvPicPr>
          <p:cNvPr id="13" name="Picture 12" descr="1191269140_c41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62875" y="4143380"/>
            <a:ext cx="1381125" cy="246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42852"/>
            <a:ext cx="76706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наш девиз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14346" y="4143380"/>
            <a:ext cx="9501254" cy="1609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ru-RU" sz="4400" b="1" dirty="0" smtClean="0">
                <a:solidFill>
                  <a:srgbClr val="000000"/>
                </a:solidFill>
              </a:rPr>
              <a:t> 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 eaLnBrk="0" hangingPunct="0">
              <a:lnSpc>
                <a:spcPct val="110000"/>
              </a:lnSpc>
            </a:pPr>
            <a:r>
              <a:rPr lang="ru-RU" sz="4800" b="1" dirty="0" smtClean="0">
                <a:solidFill>
                  <a:srgbClr val="FF0000"/>
                </a:solidFill>
              </a:rPr>
              <a:t>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506" y="2214554"/>
            <a:ext cx="9018494" cy="46166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Мы любим улыбку, задорны всегда,</a:t>
            </a: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любые невзгоды для нас – ерунда!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43" descr="пчела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-214338"/>
            <a:ext cx="1965834" cy="165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F:\пчелки\216568-Worker-Bee-Character-Mascot-Using-A-Magnifying-G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869160"/>
            <a:ext cx="11826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C:\Users\Лариса\Desktop\400_F_42285625_HmF2zbrhyAqN7kUY2gZR5GcAkogq8xl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256870">
            <a:off x="311104" y="127363"/>
            <a:ext cx="1500188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43" descr="пчела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1248"/>
            <a:ext cx="1965834" cy="165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F:\пчелки\216552-Worker-Bee-Character-Mascot-Waving-And-Poin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11384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C:\Users\Лариса\Desktop\400_F_42285625_HmF2zbrhyAqN7kUY2gZR5GcAkogq8xl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852936"/>
            <a:ext cx="1403648" cy="1431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F:\пчелки\216573-Worker-Bee-Character-Mascot-Sweep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5591175"/>
            <a:ext cx="14287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71600" y="0"/>
            <a:ext cx="704725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поручения</a:t>
            </a:r>
            <a:endParaRPr lang="ru-RU" sz="72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блако 4"/>
          <p:cNvSpPr/>
          <p:nvPr/>
        </p:nvSpPr>
        <p:spPr>
          <a:xfrm rot="21221925">
            <a:off x="82565" y="1610004"/>
            <a:ext cx="2906737" cy="1664508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командир</a:t>
            </a:r>
            <a:endParaRPr lang="ru-RU" b="1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err="1" smtClean="0">
                <a:solidFill>
                  <a:schemeClr val="tx1"/>
                </a:solidFill>
              </a:rPr>
              <a:t>Легостаев</a:t>
            </a:r>
            <a:r>
              <a:rPr lang="ru-RU" dirty="0" smtClean="0">
                <a:solidFill>
                  <a:schemeClr val="tx1"/>
                </a:solidFill>
              </a:rPr>
              <a:t>  Владимир</a:t>
            </a:r>
          </a:p>
        </p:txBody>
      </p:sp>
      <p:sp>
        <p:nvSpPr>
          <p:cNvPr id="6" name="Облако 5"/>
          <p:cNvSpPr/>
          <p:nvPr/>
        </p:nvSpPr>
        <p:spPr>
          <a:xfrm rot="630034">
            <a:off x="6242698" y="1220190"/>
            <a:ext cx="2776856" cy="1620871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ysClr val="windowText" lastClr="000000"/>
                </a:solidFill>
              </a:rPr>
              <a:t>физручок</a:t>
            </a:r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Михайлов Роман</a:t>
            </a:r>
          </a:p>
        </p:txBody>
      </p:sp>
      <p:sp>
        <p:nvSpPr>
          <p:cNvPr id="7" name="Облако 6"/>
          <p:cNvSpPr/>
          <p:nvPr/>
        </p:nvSpPr>
        <p:spPr>
          <a:xfrm rot="172873">
            <a:off x="3054843" y="2786994"/>
            <a:ext cx="2819240" cy="1841200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затейник </a:t>
            </a:r>
            <a:endParaRPr lang="ru-RU" b="1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err="1" smtClean="0">
                <a:solidFill>
                  <a:schemeClr val="tx1"/>
                </a:solidFill>
              </a:rPr>
              <a:t>Дорохин</a:t>
            </a:r>
            <a:r>
              <a:rPr lang="ru-RU" dirty="0" smtClean="0">
                <a:solidFill>
                  <a:schemeClr val="tx1"/>
                </a:solidFill>
              </a:rPr>
              <a:t> Андрей</a:t>
            </a:r>
          </a:p>
        </p:txBody>
      </p:sp>
      <p:sp>
        <p:nvSpPr>
          <p:cNvPr id="9" name="Облако 8"/>
          <p:cNvSpPr/>
          <p:nvPr/>
        </p:nvSpPr>
        <p:spPr>
          <a:xfrm rot="21241417">
            <a:off x="97506" y="3865008"/>
            <a:ext cx="2948261" cy="2026880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хозяйственник  </a:t>
            </a: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Сафонов Алексей</a:t>
            </a:r>
          </a:p>
        </p:txBody>
      </p:sp>
      <p:sp>
        <p:nvSpPr>
          <p:cNvPr id="10" name="Облако 9"/>
          <p:cNvSpPr/>
          <p:nvPr/>
        </p:nvSpPr>
        <p:spPr>
          <a:xfrm rot="1083928">
            <a:off x="6072403" y="4128842"/>
            <a:ext cx="2965540" cy="1854957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ysClr val="windowText" lastClr="000000"/>
                </a:solidFill>
              </a:rPr>
              <a:t>санитар</a:t>
            </a:r>
            <a:r>
              <a:rPr lang="ru-RU" b="1" dirty="0" smtClean="0">
                <a:solidFill>
                  <a:srgbClr val="0070C0"/>
                </a:solidFill>
              </a:rPr>
              <a:t>  </a:t>
            </a:r>
            <a:endParaRPr lang="ru-RU" b="1" dirty="0">
              <a:solidFill>
                <a:srgbClr val="0070C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Бабушкина Юлия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Рисунок 43" descr="пчела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0"/>
            <a:ext cx="1965834" cy="165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Облако 18"/>
          <p:cNvSpPr/>
          <p:nvPr/>
        </p:nvSpPr>
        <p:spPr>
          <a:xfrm>
            <a:off x="2936323" y="4754358"/>
            <a:ext cx="3165464" cy="2024725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цветовод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Рыжова Алёна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20" name="Рисунок 43" descr="пчела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62270" y="-171400"/>
            <a:ext cx="179990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Облако 14"/>
          <p:cNvSpPr/>
          <p:nvPr/>
        </p:nvSpPr>
        <p:spPr>
          <a:xfrm rot="172873">
            <a:off x="3167941" y="1197665"/>
            <a:ext cx="2939413" cy="1510342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библиотекарь</a:t>
            </a:r>
            <a:endParaRPr lang="ru-RU" b="1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err="1" smtClean="0">
                <a:solidFill>
                  <a:schemeClr val="tx1"/>
                </a:solidFill>
              </a:rPr>
              <a:t>Чужикова</a:t>
            </a:r>
            <a:r>
              <a:rPr lang="ru-RU" dirty="0" smtClean="0">
                <a:solidFill>
                  <a:schemeClr val="tx1"/>
                </a:solidFill>
              </a:rPr>
              <a:t> Дарья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F:\пчелки\216576-Worker-Bee-Character-Mascot-Pointing-Upwa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1259605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1" descr="F:\пчелки\216575-Worker-Bee-Character-Mascot-Holding-A-Penc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276872"/>
            <a:ext cx="15113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жизни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AutoShape 6"/>
          <p:cNvSpPr>
            <a:spLocks noGrp="1" noChangeArrowheads="1"/>
          </p:cNvSpPr>
          <p:nvPr>
            <p:ph idx="1"/>
          </p:nvPr>
        </p:nvSpPr>
        <p:spPr bwMode="auto">
          <a:xfrm>
            <a:off x="0" y="1556792"/>
            <a:ext cx="4283968" cy="2188840"/>
          </a:xfrm>
          <a:prstGeom prst="verticalScrol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Приноси себе </a:t>
            </a:r>
          </a:p>
          <a:p>
            <a:pPr algn="ctr">
              <a:buNone/>
            </a:pPr>
            <a:r>
              <a:rPr lang="ru-RU" sz="3600" b="1" dirty="0" smtClean="0"/>
              <a:t>и другим пользу</a:t>
            </a:r>
            <a:endParaRPr lang="ru-RU" sz="3600" b="1" dirty="0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259632" y="4221088"/>
            <a:ext cx="6912768" cy="2448272"/>
          </a:xfrm>
          <a:prstGeom prst="verticalScrol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 smtClean="0">
                <a:latin typeface="Arial Rounded MT Bold" pitchFamily="34" charset="0"/>
              </a:rPr>
              <a:t>Наполняй соты</a:t>
            </a:r>
          </a:p>
          <a:p>
            <a:pPr algn="ctr"/>
            <a:r>
              <a:rPr lang="ru-RU" sz="3600" b="1" dirty="0" smtClean="0">
                <a:latin typeface="Arial Rounded MT Bold" pitchFamily="34" charset="0"/>
              </a:rPr>
              <a:t>капельками «мёда</a:t>
            </a:r>
          </a:p>
          <a:p>
            <a:pPr algn="ctr"/>
            <a:r>
              <a:rPr lang="ru-RU" sz="3600" b="1" dirty="0" smtClean="0">
                <a:latin typeface="Arial Rounded MT Bold" pitchFamily="34" charset="0"/>
              </a:rPr>
              <a:t>знаний и правил общений»</a:t>
            </a:r>
            <a:endParaRPr lang="ru-RU" sz="3600" b="1" dirty="0">
              <a:latin typeface="Arial Rounded MT Bold" pitchFamily="34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4606578" y="1556792"/>
            <a:ext cx="4537422" cy="2160240"/>
          </a:xfrm>
          <a:prstGeom prst="verticalScrol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 smtClean="0">
                <a:latin typeface="Arial Rounded MT Bold" pitchFamily="34" charset="0"/>
              </a:rPr>
              <a:t>Стремись стать</a:t>
            </a:r>
          </a:p>
          <a:p>
            <a:pPr algn="ctr"/>
            <a:r>
              <a:rPr lang="ru-RU" sz="3600" b="1" dirty="0" smtClean="0">
                <a:latin typeface="Arial Rounded MT Bold" pitchFamily="34" charset="0"/>
              </a:rPr>
              <a:t>«мудрейшим»</a:t>
            </a:r>
            <a:endParaRPr lang="ru-RU" sz="3600" b="1" dirty="0">
              <a:latin typeface="Arial Rounded MT Bold" pitchFamily="34" charset="0"/>
            </a:endParaRPr>
          </a:p>
        </p:txBody>
      </p:sp>
      <p:pic>
        <p:nvPicPr>
          <p:cNvPr id="11" name="Picture 8" descr="C:\Users\Лариса\Desktop\400_F_42285625_HmF2zbrhyAqN7kUY2gZR5GcAkogq8xl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627957">
            <a:off x="7787653" y="116338"/>
            <a:ext cx="1112837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F:\пчелки\216573-Worker-Bee-Character-Mascot-Sweep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365104"/>
            <a:ext cx="219272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82187" y="0"/>
            <a:ext cx="6219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Мы-дежурные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Облако 4"/>
          <p:cNvSpPr/>
          <p:nvPr/>
        </p:nvSpPr>
        <p:spPr>
          <a:xfrm rot="21221925">
            <a:off x="90032" y="1239834"/>
            <a:ext cx="3510301" cy="1833826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понедельник</a:t>
            </a:r>
            <a:endParaRPr lang="ru-RU" b="1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err="1" smtClean="0">
                <a:solidFill>
                  <a:schemeClr val="tx1"/>
                </a:solidFill>
              </a:rPr>
              <a:t>Легостаев</a:t>
            </a:r>
            <a:r>
              <a:rPr lang="ru-RU" dirty="0" smtClean="0">
                <a:solidFill>
                  <a:schemeClr val="tx1"/>
                </a:solidFill>
              </a:rPr>
              <a:t>  Владимир</a:t>
            </a:r>
          </a:p>
        </p:txBody>
      </p:sp>
      <p:sp>
        <p:nvSpPr>
          <p:cNvPr id="6" name="Облако 5"/>
          <p:cNvSpPr/>
          <p:nvPr/>
        </p:nvSpPr>
        <p:spPr>
          <a:xfrm rot="630034">
            <a:off x="5799686" y="1186296"/>
            <a:ext cx="3010099" cy="1989853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среда </a:t>
            </a: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Михайлов Роман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2766852" y="2294086"/>
            <a:ext cx="3210774" cy="1841200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вторник </a:t>
            </a:r>
            <a:endParaRPr lang="ru-RU" b="1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err="1" smtClean="0">
                <a:solidFill>
                  <a:schemeClr val="tx1"/>
                </a:solidFill>
              </a:rPr>
              <a:t>Дорохин</a:t>
            </a:r>
            <a:r>
              <a:rPr lang="ru-RU" dirty="0" smtClean="0">
                <a:solidFill>
                  <a:schemeClr val="tx1"/>
                </a:solidFill>
              </a:rPr>
              <a:t> Андрей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Рыжова Алёна</a:t>
            </a:r>
          </a:p>
        </p:txBody>
      </p:sp>
      <p:sp>
        <p:nvSpPr>
          <p:cNvPr id="9" name="Облако 8"/>
          <p:cNvSpPr/>
          <p:nvPr/>
        </p:nvSpPr>
        <p:spPr>
          <a:xfrm rot="20667938">
            <a:off x="469085" y="4146815"/>
            <a:ext cx="2948261" cy="2026880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четверг  </a:t>
            </a: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Сафонов Алексей</a:t>
            </a:r>
          </a:p>
        </p:txBody>
      </p:sp>
      <p:pic>
        <p:nvPicPr>
          <p:cNvPr id="14" name="Рисунок 43" descr="пчела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0"/>
            <a:ext cx="1965834" cy="165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Облако 18"/>
          <p:cNvSpPr/>
          <p:nvPr/>
        </p:nvSpPr>
        <p:spPr>
          <a:xfrm rot="1001869">
            <a:off x="5364088" y="4221088"/>
            <a:ext cx="3165464" cy="2024725"/>
          </a:xfrm>
          <a:prstGeom prst="cloud">
            <a:avLst/>
          </a:prstGeom>
          <a:solidFill>
            <a:srgbClr val="CCFFFF"/>
          </a:solidFill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ysClr val="windowText" lastClr="000000"/>
                </a:solidFill>
              </a:rPr>
              <a:t>пятница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Бабушкина Юлия</a:t>
            </a:r>
          </a:p>
          <a:p>
            <a:pPr algn="ctr">
              <a:defRPr/>
            </a:pPr>
            <a:r>
              <a:rPr lang="ru-RU" dirty="0" err="1" smtClean="0">
                <a:solidFill>
                  <a:schemeClr val="tx1"/>
                </a:solidFill>
              </a:rPr>
              <a:t>Чужикова</a:t>
            </a:r>
            <a:r>
              <a:rPr lang="ru-RU" dirty="0" smtClean="0">
                <a:solidFill>
                  <a:schemeClr val="tx1"/>
                </a:solidFill>
              </a:rPr>
              <a:t> Дарья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20" name="Рисунок 43" descr="пчела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1920" y="152400"/>
            <a:ext cx="1965834" cy="165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законы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691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000" b="1" dirty="0" smtClean="0"/>
              <a:t>Закон Правды</a:t>
            </a:r>
          </a:p>
          <a:p>
            <a:pPr>
              <a:buNone/>
            </a:pPr>
            <a:r>
              <a:rPr lang="ru-RU" b="1" dirty="0" smtClean="0"/>
              <a:t>      Правда нужна не только тебе, но и окружающим. Будь правдив.</a:t>
            </a:r>
          </a:p>
          <a:p>
            <a:pPr algn="ctr">
              <a:buNone/>
            </a:pPr>
            <a:r>
              <a:rPr lang="ru-RU" sz="4000" b="1" dirty="0" smtClean="0"/>
              <a:t>Закон Добра</a:t>
            </a:r>
          </a:p>
          <a:p>
            <a:pPr>
              <a:buNone/>
            </a:pPr>
            <a:r>
              <a:rPr lang="ru-RU" b="1" dirty="0" smtClean="0"/>
              <a:t>     Будь добр к ближнему, и добро вернется к тебе.</a:t>
            </a:r>
          </a:p>
          <a:p>
            <a:pPr algn="ctr">
              <a:buNone/>
            </a:pPr>
            <a:r>
              <a:rPr lang="ru-RU" sz="4000" b="1" dirty="0" smtClean="0"/>
              <a:t>Закон Памяти</a:t>
            </a:r>
          </a:p>
          <a:p>
            <a:pPr>
              <a:buNone/>
            </a:pPr>
            <a:r>
              <a:rPr lang="ru-RU" b="1" dirty="0" smtClean="0"/>
              <a:t>    Народ, забывший свою историю, умрет. Помни о своем народе и  о своей истории.</a:t>
            </a:r>
          </a:p>
          <a:p>
            <a:pPr algn="ctr">
              <a:buNone/>
            </a:pPr>
            <a:r>
              <a:rPr lang="ru-RU" sz="4500" b="1" dirty="0" smtClean="0"/>
              <a:t> Закон Уважения</a:t>
            </a:r>
          </a:p>
          <a:p>
            <a:pPr>
              <a:buNone/>
            </a:pPr>
            <a:r>
              <a:rPr lang="ru-RU" b="1" dirty="0" smtClean="0"/>
              <a:t>     Хочешь, чтобы тебя уважали,  уважай других.</a:t>
            </a:r>
          </a:p>
          <a:p>
            <a:pPr algn="ctr">
              <a:buNone/>
            </a:pPr>
            <a:r>
              <a:rPr lang="ru-RU" sz="4500" b="1" dirty="0" smtClean="0"/>
              <a:t>Закон Смелости</a:t>
            </a:r>
          </a:p>
          <a:p>
            <a:pPr>
              <a:buNone/>
            </a:pPr>
            <a:r>
              <a:rPr lang="ru-RU" b="1" dirty="0" smtClean="0"/>
              <a:t>     Вчера ты струсил, но сегодня ты у нас - в коллективе: будь смел.</a:t>
            </a:r>
          </a:p>
          <a:p>
            <a:pPr algn="ctr">
              <a:buNone/>
            </a:pPr>
            <a:r>
              <a:rPr lang="ru-RU" sz="4500" b="1" dirty="0" smtClean="0"/>
              <a:t> Закон Чести</a:t>
            </a:r>
          </a:p>
          <a:p>
            <a:pPr>
              <a:buNone/>
            </a:pPr>
            <a:r>
              <a:rPr lang="ru-RU" b="1" dirty="0" smtClean="0"/>
              <a:t>     Вспоминай о своей физической силе только наедине с собой.</a:t>
            </a:r>
            <a:endParaRPr lang="ru-RU" dirty="0"/>
          </a:p>
        </p:txBody>
      </p:sp>
      <p:pic>
        <p:nvPicPr>
          <p:cNvPr id="4" name="Picture 6" descr="F:\пчелки\216576-Worker-Bee-Character-Mascot-Pointing-Upwa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147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F:\пчелки\216548-Worker-Bee-Character-Mascot-Looking-Around-A-Blank-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3933056"/>
            <a:ext cx="1907704" cy="2805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-315416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Расписание</a:t>
            </a: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уроков и </a:t>
            </a:r>
            <a:endParaRPr lang="ru-RU" sz="5400" b="1" u="sng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3" descr="File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48957" y="1794192"/>
            <a:ext cx="1861948" cy="2559800"/>
          </a:xfrm>
          <a:prstGeom prst="rect">
            <a:avLst/>
          </a:prstGeom>
          <a:noFill/>
        </p:spPr>
      </p:pic>
      <p:pic>
        <p:nvPicPr>
          <p:cNvPr id="8" name="Picture 3" descr="File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84307" y="4573485"/>
            <a:ext cx="1739591" cy="2308143"/>
          </a:xfrm>
          <a:prstGeom prst="rect">
            <a:avLst/>
          </a:prstGeom>
          <a:noFill/>
        </p:spPr>
      </p:pic>
      <p:pic>
        <p:nvPicPr>
          <p:cNvPr id="9" name="Picture 3" descr="File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198806" y="4522274"/>
            <a:ext cx="1685809" cy="2379581"/>
          </a:xfrm>
          <a:prstGeom prst="rect">
            <a:avLst/>
          </a:prstGeom>
          <a:noFill/>
        </p:spPr>
      </p:pic>
      <p:pic>
        <p:nvPicPr>
          <p:cNvPr id="10" name="Picture 3" descr="File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049173" y="1863595"/>
            <a:ext cx="1861948" cy="2400470"/>
          </a:xfrm>
          <a:prstGeom prst="rect">
            <a:avLst/>
          </a:prstGeom>
          <a:noFill/>
        </p:spPr>
      </p:pic>
      <p:pic>
        <p:nvPicPr>
          <p:cNvPr id="11" name="Picture 3" descr="File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806190" y="1914889"/>
            <a:ext cx="1872209" cy="230814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42910" y="1571612"/>
            <a:ext cx="22259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понедельник</a:t>
            </a:r>
            <a:endParaRPr lang="ru-RU" sz="28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43372" y="1571612"/>
            <a:ext cx="15905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вторник</a:t>
            </a:r>
            <a:endParaRPr lang="ru-RU" sz="28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429520" y="1571612"/>
            <a:ext cx="1079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среда</a:t>
            </a:r>
            <a:endParaRPr lang="ru-RU" sz="28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2276872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1.Чтение </a:t>
            </a:r>
          </a:p>
          <a:p>
            <a:r>
              <a:rPr lang="ru-RU" b="1" dirty="0" smtClean="0"/>
              <a:t>2.Письмо </a:t>
            </a:r>
          </a:p>
          <a:p>
            <a:r>
              <a:rPr lang="ru-RU" b="1" dirty="0" smtClean="0"/>
              <a:t>3.Математика </a:t>
            </a:r>
          </a:p>
          <a:p>
            <a:r>
              <a:rPr lang="ru-RU" b="1" dirty="0" smtClean="0"/>
              <a:t>4.Труд </a:t>
            </a:r>
          </a:p>
          <a:p>
            <a:r>
              <a:rPr lang="ru-RU" b="1" u="sng" dirty="0" smtClean="0"/>
              <a:t>5.«По дорогам сказок»              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851920" y="2276872"/>
            <a:ext cx="2224776" cy="18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1.Чтение </a:t>
            </a:r>
          </a:p>
          <a:p>
            <a:r>
              <a:rPr lang="ru-RU" b="1" dirty="0" smtClean="0"/>
              <a:t>2.Письмо </a:t>
            </a:r>
          </a:p>
          <a:p>
            <a:r>
              <a:rPr lang="ru-RU" b="1" dirty="0" smtClean="0"/>
              <a:t>3.Физкультура </a:t>
            </a:r>
          </a:p>
          <a:p>
            <a:r>
              <a:rPr lang="ru-RU" b="1" dirty="0" smtClean="0"/>
              <a:t>4.Музыка </a:t>
            </a:r>
          </a:p>
          <a:p>
            <a:r>
              <a:rPr lang="ru-RU" b="1" dirty="0" smtClean="0"/>
              <a:t>5.Окружающий мир</a:t>
            </a:r>
          </a:p>
          <a:p>
            <a:r>
              <a:rPr lang="ru-RU" b="1" u="sng" dirty="0" smtClean="0"/>
              <a:t>6. «Акварелька» </a:t>
            </a:r>
            <a:endParaRPr lang="ru-RU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6660232" y="2420888"/>
            <a:ext cx="1993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1.Чтение </a:t>
            </a:r>
          </a:p>
          <a:p>
            <a:r>
              <a:rPr lang="ru-RU" b="1" dirty="0" smtClean="0"/>
              <a:t>2.Письмо   </a:t>
            </a:r>
          </a:p>
          <a:p>
            <a:r>
              <a:rPr lang="ru-RU" b="1" dirty="0" smtClean="0"/>
              <a:t>3.Математика </a:t>
            </a:r>
          </a:p>
          <a:p>
            <a:r>
              <a:rPr lang="ru-RU" b="1" dirty="0" smtClean="0"/>
              <a:t>4.Физкультура 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4357694"/>
            <a:ext cx="16142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пятница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57224" y="4357694"/>
            <a:ext cx="1518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четверг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83568" y="5157192"/>
            <a:ext cx="16534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1.Чтение </a:t>
            </a:r>
          </a:p>
          <a:p>
            <a:r>
              <a:rPr lang="ru-RU" b="1" dirty="0" smtClean="0"/>
              <a:t>2.Письмо </a:t>
            </a:r>
          </a:p>
          <a:p>
            <a:r>
              <a:rPr lang="ru-RU" b="1" dirty="0" smtClean="0"/>
              <a:t>3.Математика </a:t>
            </a:r>
          </a:p>
          <a:p>
            <a:r>
              <a:rPr lang="ru-RU" b="1" dirty="0" smtClean="0"/>
              <a:t> 4.Рисование 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995936" y="4941168"/>
            <a:ext cx="21510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1.Математика</a:t>
            </a:r>
          </a:p>
          <a:p>
            <a:r>
              <a:rPr lang="ru-RU" b="1" dirty="0" smtClean="0"/>
              <a:t>2.Письмо </a:t>
            </a:r>
          </a:p>
          <a:p>
            <a:r>
              <a:rPr lang="ru-RU" b="1" dirty="0" smtClean="0"/>
              <a:t>3.Мир</a:t>
            </a:r>
          </a:p>
          <a:p>
            <a:r>
              <a:rPr lang="ru-RU" b="1" dirty="0" smtClean="0"/>
              <a:t>4.Физкультура</a:t>
            </a:r>
          </a:p>
          <a:p>
            <a:r>
              <a:rPr lang="ru-RU" b="1" u="sng" dirty="0" smtClean="0"/>
              <a:t>5. «Умелые ручки» </a:t>
            </a:r>
            <a:endParaRPr lang="ru-RU" b="1" u="sng" dirty="0"/>
          </a:p>
        </p:txBody>
      </p:sp>
      <p:pic>
        <p:nvPicPr>
          <p:cNvPr id="28" name="Picture 10" descr="Рисунок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90795">
            <a:off x="7744800" y="581133"/>
            <a:ext cx="1423265" cy="1251178"/>
          </a:xfrm>
          <a:prstGeom prst="rect">
            <a:avLst/>
          </a:prstGeom>
          <a:noFill/>
        </p:spPr>
      </p:pic>
      <p:pic>
        <p:nvPicPr>
          <p:cNvPr id="29" name="Picture 20" descr="Рисунок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578982">
            <a:off x="-67765" y="720541"/>
            <a:ext cx="1599201" cy="1171692"/>
          </a:xfrm>
          <a:prstGeom prst="rect">
            <a:avLst/>
          </a:prstGeom>
          <a:noFill/>
        </p:spPr>
      </p:pic>
      <p:pic>
        <p:nvPicPr>
          <p:cNvPr id="31" name="Picture 19" descr="Рисунок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24537">
            <a:off x="-136793" y="3881005"/>
            <a:ext cx="1214414" cy="943685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2843808" y="476672"/>
            <a:ext cx="36395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кружков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1236762504_c38-34funn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052736"/>
            <a:ext cx="1676188" cy="2232248"/>
          </a:xfrm>
          <a:prstGeom prst="rect">
            <a:avLst/>
          </a:prstGeom>
          <a:noFill/>
        </p:spPr>
      </p:pic>
      <p:pic>
        <p:nvPicPr>
          <p:cNvPr id="5" name="Picture 10" descr="mysh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2926" y="3662362"/>
            <a:ext cx="2021073" cy="2574950"/>
          </a:xfrm>
          <a:prstGeom prst="rect">
            <a:avLst/>
          </a:prstGeom>
          <a:noFill/>
        </p:spPr>
      </p:pic>
      <p:pic>
        <p:nvPicPr>
          <p:cNvPr id="7" name="Picture 3" descr="File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628800"/>
            <a:ext cx="2304256" cy="144016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907704" y="1700808"/>
            <a:ext cx="230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Январь </a:t>
            </a:r>
          </a:p>
          <a:p>
            <a:pPr algn="ctr"/>
            <a:r>
              <a:rPr lang="ru-RU" sz="2000" b="1" i="1" dirty="0" smtClean="0"/>
              <a:t>(Водолей)</a:t>
            </a:r>
          </a:p>
          <a:p>
            <a:r>
              <a:rPr lang="ru-RU" dirty="0" smtClean="0"/>
              <a:t>29-Сафонов Алексей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23" name="Picture 3" descr="File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628800"/>
            <a:ext cx="2243543" cy="1425910"/>
          </a:xfrm>
          <a:prstGeom prst="rect">
            <a:avLst/>
          </a:prstGeom>
          <a:noFill/>
        </p:spPr>
      </p:pic>
      <p:pic>
        <p:nvPicPr>
          <p:cNvPr id="21" name="Picture 3" descr="File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284984"/>
            <a:ext cx="2232248" cy="1440085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932556" y="0"/>
            <a:ext cx="73795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 </a:t>
            </a:r>
            <a:r>
              <a:rPr lang="ru-RU" sz="7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днём рождения</a:t>
            </a:r>
            <a:endParaRPr lang="ru-RU" sz="7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4" name="Picture 3" descr="File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284984"/>
            <a:ext cx="2232248" cy="1440160"/>
          </a:xfrm>
          <a:prstGeom prst="rect">
            <a:avLst/>
          </a:prstGeom>
          <a:noFill/>
        </p:spPr>
      </p:pic>
      <p:pic>
        <p:nvPicPr>
          <p:cNvPr id="25" name="Picture 3" descr="File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941168"/>
            <a:ext cx="2664296" cy="158531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499992" y="3429000"/>
            <a:ext cx="194527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Июнь</a:t>
            </a:r>
          </a:p>
          <a:p>
            <a:pPr algn="ctr"/>
            <a:r>
              <a:rPr lang="ru-RU" sz="2000" b="1" i="1" dirty="0" smtClean="0"/>
              <a:t>(Близнец)</a:t>
            </a:r>
          </a:p>
          <a:p>
            <a:pPr algn="ctr"/>
            <a:r>
              <a:rPr lang="ru-RU" dirty="0" smtClean="0"/>
              <a:t>3-Бабушкина Юля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355976" y="4980563"/>
            <a:ext cx="253992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Сентябрь</a:t>
            </a:r>
          </a:p>
          <a:p>
            <a:pPr algn="ctr"/>
            <a:r>
              <a:rPr lang="ru-RU" sz="2000" b="1" i="1" dirty="0" smtClean="0"/>
              <a:t>(Дева)</a:t>
            </a:r>
          </a:p>
          <a:p>
            <a:r>
              <a:rPr lang="ru-RU" dirty="0" smtClean="0"/>
              <a:t>      9-Рыжова Алёна</a:t>
            </a:r>
          </a:p>
          <a:p>
            <a:r>
              <a:rPr lang="ru-RU" dirty="0" smtClean="0"/>
              <a:t>15-Легостаев Владимир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1628800"/>
            <a:ext cx="20299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Апрель</a:t>
            </a:r>
          </a:p>
          <a:p>
            <a:pPr algn="ctr"/>
            <a:r>
              <a:rPr lang="ru-RU" sz="2400" b="1" i="1" dirty="0" smtClean="0"/>
              <a:t>(Овен)</a:t>
            </a:r>
          </a:p>
          <a:p>
            <a:r>
              <a:rPr lang="ru-RU" dirty="0" smtClean="0"/>
              <a:t>4-Дорохин Андрей</a:t>
            </a:r>
          </a:p>
          <a:p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4" y="3501008"/>
            <a:ext cx="22322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Май </a:t>
            </a:r>
          </a:p>
          <a:p>
            <a:pPr algn="ctr"/>
            <a:r>
              <a:rPr lang="ru-RU" sz="2000" b="1" i="1" dirty="0" smtClean="0"/>
              <a:t>(Телец)</a:t>
            </a:r>
          </a:p>
          <a:p>
            <a:r>
              <a:rPr lang="ru-RU" dirty="0" smtClean="0"/>
              <a:t>17-Михайлов Роман</a:t>
            </a:r>
            <a:endParaRPr lang="ru-RU" dirty="0"/>
          </a:p>
        </p:txBody>
      </p:sp>
      <p:pic>
        <p:nvPicPr>
          <p:cNvPr id="3" name="Picture 5" descr="4e8f0274264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77072"/>
            <a:ext cx="1925517" cy="2160240"/>
          </a:xfrm>
          <a:prstGeom prst="rect">
            <a:avLst/>
          </a:prstGeom>
          <a:noFill/>
        </p:spPr>
      </p:pic>
      <p:pic>
        <p:nvPicPr>
          <p:cNvPr id="6" name="Picture 6" descr="0_c53e_bdf5a014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64704"/>
            <a:ext cx="2087562" cy="2562225"/>
          </a:xfrm>
          <a:prstGeom prst="rect">
            <a:avLst/>
          </a:prstGeom>
          <a:noFill/>
        </p:spPr>
      </p:pic>
      <p:pic>
        <p:nvPicPr>
          <p:cNvPr id="19" name="Picture 3" descr="File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941168"/>
            <a:ext cx="2304256" cy="1584101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907704" y="5157192"/>
            <a:ext cx="208823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Август </a:t>
            </a:r>
          </a:p>
          <a:p>
            <a:pPr algn="ctr"/>
            <a:r>
              <a:rPr lang="ru-RU" sz="2000" b="1" i="1" dirty="0" smtClean="0"/>
              <a:t>(Дева)</a:t>
            </a:r>
          </a:p>
          <a:p>
            <a:r>
              <a:rPr lang="ru-RU" dirty="0" smtClean="0"/>
              <a:t>29-Чужикова Дарья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303</Words>
  <Application>Microsoft Office PowerPoint</Application>
  <PresentationFormat>Экран (4:3)</PresentationFormat>
  <Paragraphs>132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Правила жизни</vt:lpstr>
      <vt:lpstr>Слайд 6</vt:lpstr>
      <vt:lpstr>Наши законы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home</cp:lastModifiedBy>
  <cp:revision>74</cp:revision>
  <dcterms:modified xsi:type="dcterms:W3CDTF">2015-01-15T12:18:03Z</dcterms:modified>
</cp:coreProperties>
</file>