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FCC2-2AFF-4570-BEE9-9756447A57B8}" type="datetimeFigureOut">
              <a:rPr lang="ru-RU" smtClean="0"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BD8-532B-4578-845C-4F645860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626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FCC2-2AFF-4570-BEE9-9756447A57B8}" type="datetimeFigureOut">
              <a:rPr lang="ru-RU" smtClean="0"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BD8-532B-4578-845C-4F645860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51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FCC2-2AFF-4570-BEE9-9756447A57B8}" type="datetimeFigureOut">
              <a:rPr lang="ru-RU" smtClean="0"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BD8-532B-4578-845C-4F645860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1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FCC2-2AFF-4570-BEE9-9756447A57B8}" type="datetimeFigureOut">
              <a:rPr lang="ru-RU" smtClean="0"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BD8-532B-4578-845C-4F645860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545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FCC2-2AFF-4570-BEE9-9756447A57B8}" type="datetimeFigureOut">
              <a:rPr lang="ru-RU" smtClean="0"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BD8-532B-4578-845C-4F645860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74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FCC2-2AFF-4570-BEE9-9756447A57B8}" type="datetimeFigureOut">
              <a:rPr lang="ru-RU" smtClean="0"/>
              <a:t>26.12.2014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BD8-532B-4578-845C-4F645860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23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FCC2-2AFF-4570-BEE9-9756447A57B8}" type="datetimeFigureOut">
              <a:rPr lang="ru-RU" smtClean="0"/>
              <a:t>26.12.2014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BD8-532B-4578-845C-4F645860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588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FCC2-2AFF-4570-BEE9-9756447A57B8}" type="datetimeFigureOut">
              <a:rPr lang="ru-RU" smtClean="0"/>
              <a:t>26.12.2014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BD8-532B-4578-845C-4F645860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193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FCC2-2AFF-4570-BEE9-9756447A57B8}" type="datetimeFigureOut">
              <a:rPr lang="ru-RU" smtClean="0"/>
              <a:t>26.12.2014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BD8-532B-4578-845C-4F645860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307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FCC2-2AFF-4570-BEE9-9756447A57B8}" type="datetimeFigureOut">
              <a:rPr lang="ru-RU" smtClean="0"/>
              <a:t>26.12.2014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BD8-532B-4578-845C-4F645860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612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FCC2-2AFF-4570-BEE9-9756447A57B8}" type="datetimeFigureOut">
              <a:rPr lang="ru-RU" smtClean="0"/>
              <a:t>26.12.2014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BD8-532B-4578-845C-4F645860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78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0FCC2-2AFF-4570-BEE9-9756447A57B8}" type="datetimeFigureOut">
              <a:rPr lang="ru-RU" smtClean="0"/>
              <a:t>26.12.2014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82BD8-532B-4578-845C-4F645860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33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www.razukrashki.com/uploads/raskraski/2014/06/18/59/ielovaia-vietka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11" b="20568"/>
          <a:stretch/>
        </p:blipFill>
        <p:spPr bwMode="auto">
          <a:xfrm>
            <a:off x="1" y="1"/>
            <a:ext cx="3207224" cy="245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www.razukrashki.com/uploads/raskraski/2014/06/18/59/ielovaia-vietka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11" b="20568"/>
          <a:stretch/>
        </p:blipFill>
        <p:spPr bwMode="auto">
          <a:xfrm flipH="1">
            <a:off x="8821352" y="1"/>
            <a:ext cx="3370647" cy="249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deti-online.com/img/raskraska-snezhinki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69"/>
          <a:stretch/>
        </p:blipFill>
        <p:spPr bwMode="auto">
          <a:xfrm>
            <a:off x="7154648" y="212657"/>
            <a:ext cx="1468840" cy="141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http://deti-online.com/img/raskraska-snezhinki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69"/>
          <a:stretch/>
        </p:blipFill>
        <p:spPr bwMode="auto">
          <a:xfrm rot="12615124">
            <a:off x="3246080" y="212656"/>
            <a:ext cx="1468840" cy="141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detvoraonline.ru/_mod_files/ce_images/raskraski_skachat2/sk_ng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718" y="1"/>
            <a:ext cx="2383998" cy="163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http://ped-kopilka.ru/images/9-1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2" t="21332" r="35379" b="24720"/>
          <a:stretch/>
        </p:blipFill>
        <p:spPr bwMode="auto">
          <a:xfrm>
            <a:off x="2906973" y="5351443"/>
            <a:ext cx="5950424" cy="1506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ped-kopilka.ru/images/photos/c0f0f788721b613aaa0da4f93f9a500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0621"/>
            <a:ext cx="2906973" cy="393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http://deti-online.com/img/raskraska-snezhinki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69"/>
          <a:stretch/>
        </p:blipFill>
        <p:spPr bwMode="auto">
          <a:xfrm rot="4728410">
            <a:off x="2849293" y="4275958"/>
            <a:ext cx="1364739" cy="131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4" descr="http://deti-online.com/img/raskraska-snezhinki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69"/>
          <a:stretch/>
        </p:blipFill>
        <p:spPr bwMode="auto">
          <a:xfrm rot="12615124">
            <a:off x="8277590" y="5134923"/>
            <a:ext cx="1468840" cy="141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razdeti.ru/images/photos/7822460300f93342d990bf6b7ceb447f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672" y="3193576"/>
            <a:ext cx="2638328" cy="366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1350" y="1865210"/>
            <a:ext cx="676339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_________________________________________________________</a:t>
            </a:r>
          </a:p>
          <a:p>
            <a:r>
              <a:rPr lang="ru-RU" dirty="0" smtClean="0"/>
              <a:t>_________________________________________________________</a:t>
            </a:r>
          </a:p>
          <a:p>
            <a:r>
              <a:rPr lang="ru-RU" dirty="0" smtClean="0"/>
              <a:t>_________________________________________________________</a:t>
            </a:r>
          </a:p>
          <a:p>
            <a:r>
              <a:rPr lang="ru-RU" dirty="0" smtClean="0"/>
              <a:t>_________________________________________________________</a:t>
            </a:r>
          </a:p>
          <a:p>
            <a:r>
              <a:rPr lang="ru-RU" dirty="0" smtClean="0"/>
              <a:t>_________________________________________________________</a:t>
            </a:r>
          </a:p>
          <a:p>
            <a:r>
              <a:rPr lang="ru-RU" dirty="0" smtClean="0"/>
              <a:t>_________________________________________________________</a:t>
            </a:r>
          </a:p>
          <a:p>
            <a:r>
              <a:rPr lang="ru-RU" dirty="0" smtClean="0"/>
              <a:t>_________________________________________________________</a:t>
            </a:r>
          </a:p>
          <a:p>
            <a:r>
              <a:rPr lang="ru-RU" dirty="0" smtClean="0"/>
              <a:t>_________________________________________________________</a:t>
            </a:r>
          </a:p>
          <a:p>
            <a:r>
              <a:rPr lang="ru-RU" dirty="0" smtClean="0"/>
              <a:t>_________________________________________________________</a:t>
            </a:r>
          </a:p>
          <a:p>
            <a:r>
              <a:rPr lang="ru-RU" dirty="0" smtClean="0"/>
              <a:t>_________________________________________________________</a:t>
            </a:r>
          </a:p>
          <a:p>
            <a:r>
              <a:rPr lang="ru-RU" dirty="0" smtClean="0"/>
              <a:t>_________________________________________________________</a:t>
            </a:r>
          </a:p>
          <a:p>
            <a:r>
              <a:rPr lang="ru-RU" dirty="0" smtClean="0"/>
              <a:t>_________________________________________________________</a:t>
            </a:r>
            <a:endParaRPr lang="ru-RU" dirty="0"/>
          </a:p>
        </p:txBody>
      </p:sp>
      <p:pic>
        <p:nvPicPr>
          <p:cNvPr id="23" name="Picture 2" descr="http://stranakids.ru/wp-content/uploads/2012/11/coloring-snowflake21.jpg?8cd25c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14" y="2370753"/>
            <a:ext cx="716974" cy="82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stranakids.ru/wp-content/uploads/2012/11/coloring-snowflake21.jpg?8cd25c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4740" y="2856729"/>
            <a:ext cx="716974" cy="82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://stranakids.ru/wp-content/uploads/2012/11/coloring-snowflake21.jpg?8cd25c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502" y="2707429"/>
            <a:ext cx="478847" cy="54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stranakids.ru/wp-content/uploads/2012/11/coloring-snowflake21.jpg?8cd25c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716" y="5221595"/>
            <a:ext cx="716974" cy="82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stranakids.ru/wp-content/uploads/2012/11/coloring-snowflake21.jpg?8cd25c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248" y="5950117"/>
            <a:ext cx="645388" cy="7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stranakids.ru/wp-content/uploads/2012/11/coloring-snowflake21.jpg?8cd25c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075" y="2453131"/>
            <a:ext cx="506334" cy="58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stranakids.ru/wp-content/uploads/2012/11/coloring-snowflake21.jpg?8cd25c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245" y="1099740"/>
            <a:ext cx="636193" cy="73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stranakids.ru/wp-content/uploads/2012/11/coloring-snowflake21.jpg?8cd25c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1688" y="2416869"/>
            <a:ext cx="716973" cy="82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43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ranakids.ru/wp-content/uploads/2012/11/coloring-snowflake21.jpg?8cd25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550" y="3261815"/>
            <a:ext cx="716974" cy="82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77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</Words>
  <Application>Microsoft Office PowerPoint</Application>
  <PresentationFormat>Широкоэкранный</PresentationFormat>
  <Paragraphs>12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3</cp:revision>
  <dcterms:created xsi:type="dcterms:W3CDTF">2014-12-26T07:28:04Z</dcterms:created>
  <dcterms:modified xsi:type="dcterms:W3CDTF">2014-12-26T07:50:42Z</dcterms:modified>
</cp:coreProperties>
</file>