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22.04.2014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files.school-collection.edu.ru/dlrstore/669b5266-e921-11dc-95ff-0800200c9a66/5_8.swf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files.school-collection.edu.ru/dlrstore/669b5267-e921-11dc-95ff-0800200c9a66/5_9.swf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gif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hyperlink" Target="http://files.school-collection.edu.ru/dlrstore/669b5268-e921-11dc-95ff-0800200c9a66/5_10.swf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files.school-collection.edu.ru/dlrstore/669b2b41-e921-11dc-95ff-0800200c9a66/index_listing.html" TargetMode="Externa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hyperlink" Target="http://files.school-collection.edu.ru/dlrstore/669b2b42-e921-11dc-95ff-0800200c9a66/index_listing.html" TargetMode="External"/><Relationship Id="rId4" Type="http://schemas.openxmlformats.org/officeDocument/2006/relationships/hyperlink" Target="http://files.school-collection.edu.ru/dlrstore/669b2b40-e921-11dc-95ff-0800200c9a66/index_listing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692696"/>
            <a:ext cx="73482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Простые механизмы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5604" name="Picture 4" descr="http://klassnoedelo.ru/upload/iblock/87e/87ed86afad8ab456310be188db53b28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700808"/>
            <a:ext cx="4320480" cy="3171672"/>
          </a:xfrm>
          <a:prstGeom prst="rect">
            <a:avLst/>
          </a:prstGeom>
          <a:noFill/>
        </p:spPr>
      </p:pic>
      <p:pic>
        <p:nvPicPr>
          <p:cNvPr id="25612" name="Picture 12" descr="http://img3.proshkolu.ru/content/media/pic/std/3000000/2254000/2253828-dc500e4aebc85149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40"/>
            <a:ext cx="1497851" cy="1112689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323528" y="5157192"/>
            <a:ext cx="84249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Простые механизмы применяют для того, чтобы получить выигрыш в силе, то есть  увеличить силу, действующую на тело, в несколько раз.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 незапамятных времен человек использует для совершения механической работы различные приспособления.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8" descr="http://www.uchportal.ru/_ld/284/99096464.png"/>
          <p:cNvPicPr>
            <a:picLocks noChangeAspect="1" noChangeArrowheads="1"/>
          </p:cNvPicPr>
          <p:nvPr/>
        </p:nvPicPr>
        <p:blipFill>
          <a:blip r:embed="rId2" cstate="print"/>
          <a:srcRect l="4676" t="57994" r="40768" b="6796"/>
          <a:stretch>
            <a:fillRect/>
          </a:stretch>
        </p:blipFill>
        <p:spPr bwMode="auto">
          <a:xfrm>
            <a:off x="395536" y="980728"/>
            <a:ext cx="4002798" cy="1944216"/>
          </a:xfrm>
          <a:prstGeom prst="rect">
            <a:avLst/>
          </a:prstGeom>
          <a:noFill/>
        </p:spPr>
      </p:pic>
      <p:pic>
        <p:nvPicPr>
          <p:cNvPr id="4" name="Picture 8" descr="http://www.uchportal.ru/_ld/284/99096464.png"/>
          <p:cNvPicPr>
            <a:picLocks noChangeAspect="1" noChangeArrowheads="1"/>
          </p:cNvPicPr>
          <p:nvPr/>
        </p:nvPicPr>
        <p:blipFill>
          <a:blip r:embed="rId2" cstate="print"/>
          <a:srcRect l="68585" t="4142" r="3358" b="60647"/>
          <a:stretch>
            <a:fillRect/>
          </a:stretch>
        </p:blipFill>
        <p:spPr bwMode="auto">
          <a:xfrm>
            <a:off x="179512" y="4953788"/>
            <a:ext cx="2016224" cy="1904212"/>
          </a:xfrm>
          <a:prstGeom prst="rect">
            <a:avLst/>
          </a:prstGeom>
          <a:noFill/>
        </p:spPr>
      </p:pic>
      <p:pic>
        <p:nvPicPr>
          <p:cNvPr id="5" name="Picture 8" descr="http://www.uchportal.ru/_ld/284/99096464.png"/>
          <p:cNvPicPr>
            <a:picLocks noChangeAspect="1" noChangeArrowheads="1"/>
          </p:cNvPicPr>
          <p:nvPr/>
        </p:nvPicPr>
        <p:blipFill>
          <a:blip r:embed="rId2" cstate="print"/>
          <a:srcRect l="3117" t="6214" r="54797" b="64789"/>
          <a:stretch>
            <a:fillRect/>
          </a:stretch>
        </p:blipFill>
        <p:spPr bwMode="auto">
          <a:xfrm>
            <a:off x="5148064" y="980728"/>
            <a:ext cx="3471814" cy="18002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2924944"/>
            <a:ext cx="399593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Тяжелый предмет (камень, шкаф, станок) можно сдвинуть с помощью достаточно длинной палки - рычага.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572000" y="2852936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Тяжелый груз можно вкатывать или втаскивать на некоторую высоту по наклонной плоскости или поднимать с помощью блоков.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10" descr="http://im2-tub-ru.yandex.net/i?id=140511986-52-72&amp;n=21"/>
          <p:cNvPicPr>
            <a:picLocks noChangeAspect="1" noChangeArrowheads="1"/>
          </p:cNvPicPr>
          <p:nvPr/>
        </p:nvPicPr>
        <p:blipFill>
          <a:blip r:embed="rId3" cstate="print"/>
          <a:srcRect l="7560" t="15120" r="5501" b="4241"/>
          <a:stretch>
            <a:fillRect/>
          </a:stretch>
        </p:blipFill>
        <p:spPr bwMode="auto">
          <a:xfrm>
            <a:off x="6804248" y="5085184"/>
            <a:ext cx="2173742" cy="151216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2195736" y="5534561"/>
            <a:ext cx="4572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 простым механизмам относятся: рычаги и его разновидности -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блок, ворот; наклонная плоскость и ее разновидности - клин, винт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 descr="http://net.grundfos.com/doc/webnet/skoletjenesten/images/mekanik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1920" y="3861048"/>
            <a:ext cx="1368152" cy="17443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://www.goudenschatkist.nl/images/stories/virtuemart/product/79004-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3645024"/>
            <a:ext cx="3635896" cy="284730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1520" y="260648"/>
            <a:ext cx="4572000" cy="63709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Наклонная плоскость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—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это плоская поверхность, установленная под углом к горизонтали. Наклонная плоскость является одним из простых механизмов. Она позволяет поднимать груз вверх, прикладывая к нему усилие, заметно меньшее веса этого груза.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Примерами наклонных плоскостей служат пандусы и трапы. Принцип наклонной плоскости можно видеть также в таких колющих и режущих инструментах, как стамеска, топор, плуг, клин, винт.</a:t>
            </a:r>
          </a:p>
        </p:txBody>
      </p:sp>
      <p:pic>
        <p:nvPicPr>
          <p:cNvPr id="38920" name="Picture 8" descr="File:Parnas metrostation ves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188640"/>
            <a:ext cx="2843808" cy="2132856"/>
          </a:xfrm>
          <a:prstGeom prst="rect">
            <a:avLst/>
          </a:prstGeom>
          <a:noFill/>
        </p:spPr>
      </p:pic>
      <p:pic>
        <p:nvPicPr>
          <p:cNvPr id="38922" name="Picture 10" descr="http://upload.wikimedia.org/wikipedia/commons/thumb/8/8c/Chisel.jpeg/220px-Chisel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32040" y="1268760"/>
            <a:ext cx="941095" cy="1296144"/>
          </a:xfrm>
          <a:prstGeom prst="rect">
            <a:avLst/>
          </a:prstGeom>
          <a:noFill/>
        </p:spPr>
      </p:pic>
      <p:pic>
        <p:nvPicPr>
          <p:cNvPr id="38924" name="Picture 12" descr="http://upload.wikimedia.org/wikipedia/commons/thumb/f/f1/Axt_Handwerk.jpg/220px-Axt_Handwerk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00192" y="2420888"/>
            <a:ext cx="1536170" cy="11521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933056"/>
            <a:ext cx="88924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  <a:hlinkClick r:id="rId2"/>
              </a:rPr>
              <a:t>Рычаг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представляет собой твердое тело, которое может вращаться вокруг неподвижной опоры.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6" descr="http://www.bookin.org.ru/book/2284824.jpg"/>
          <p:cNvPicPr>
            <a:picLocks noChangeAspect="1" noChangeArrowheads="1"/>
          </p:cNvPicPr>
          <p:nvPr/>
        </p:nvPicPr>
        <p:blipFill>
          <a:blip r:embed="rId3" cstate="print"/>
          <a:srcRect t="15019" b="19900"/>
          <a:stretch>
            <a:fillRect/>
          </a:stretch>
        </p:blipFill>
        <p:spPr bwMode="auto">
          <a:xfrm>
            <a:off x="683568" y="548680"/>
            <a:ext cx="3384376" cy="2808312"/>
          </a:xfrm>
          <a:prstGeom prst="rect">
            <a:avLst/>
          </a:prstGeom>
          <a:noFill/>
        </p:spPr>
      </p:pic>
      <p:pic>
        <p:nvPicPr>
          <p:cNvPr id="4" name="Picture 4" descr="http://www.technocity.ru/upload/iblock/616/z0000046078.jpg"/>
          <p:cNvPicPr>
            <a:picLocks noChangeAspect="1" noChangeArrowheads="1"/>
          </p:cNvPicPr>
          <p:nvPr/>
        </p:nvPicPr>
        <p:blipFill>
          <a:blip r:embed="rId4" cstate="print"/>
          <a:srcRect t="14516" r="6000" b="20563"/>
          <a:stretch>
            <a:fillRect/>
          </a:stretch>
        </p:blipFill>
        <p:spPr bwMode="auto">
          <a:xfrm>
            <a:off x="5148064" y="548680"/>
            <a:ext cx="3384376" cy="3096344"/>
          </a:xfrm>
          <a:prstGeom prst="rect">
            <a:avLst/>
          </a:prstGeom>
          <a:noFill/>
        </p:spPr>
      </p:pic>
      <p:pic>
        <p:nvPicPr>
          <p:cNvPr id="8" name="Picture 6" descr="http://www.mygovcost.org/wp-content/uploads/2011/08/zc-lever_35944_lg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31640" y="5157192"/>
            <a:ext cx="2483216" cy="1512168"/>
          </a:xfrm>
          <a:prstGeom prst="rect">
            <a:avLst/>
          </a:prstGeom>
          <a:noFill/>
        </p:spPr>
      </p:pic>
      <p:pic>
        <p:nvPicPr>
          <p:cNvPr id="9" name="Picture 2" descr="File:Palanca-ejemplo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80112" y="5229200"/>
            <a:ext cx="2567415" cy="11521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08416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  <a:hlinkClick r:id="rId2"/>
              </a:rPr>
              <a:t>Блок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представляет собой колесо с желобом, укрепленное в обойме. По желобу блока пропускается веревка, трос или цепь.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6" descr="http://www.babybrick.ru/img/c/lego-9689-4-n.jpg"/>
          <p:cNvPicPr>
            <a:picLocks noChangeAspect="1" noChangeArrowheads="1"/>
          </p:cNvPicPr>
          <p:nvPr/>
        </p:nvPicPr>
        <p:blipFill>
          <a:blip r:embed="rId3" cstate="print"/>
          <a:srcRect l="21276" r="14894" b="7954"/>
          <a:stretch>
            <a:fillRect/>
          </a:stretch>
        </p:blipFill>
        <p:spPr bwMode="auto">
          <a:xfrm>
            <a:off x="7020272" y="2348880"/>
            <a:ext cx="1342852" cy="1656184"/>
          </a:xfrm>
          <a:prstGeom prst="rect">
            <a:avLst/>
          </a:prstGeom>
          <a:noFill/>
        </p:spPr>
      </p:pic>
      <p:pic>
        <p:nvPicPr>
          <p:cNvPr id="4" name="Picture 4" descr="http://www.intekom.ru/assets/images/cache/page_lego_nauka_tehnologia_w549_h5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216" y="0"/>
            <a:ext cx="2042409" cy="1728192"/>
          </a:xfrm>
          <a:prstGeom prst="rect">
            <a:avLst/>
          </a:prstGeom>
          <a:noFill/>
        </p:spPr>
      </p:pic>
      <p:pic>
        <p:nvPicPr>
          <p:cNvPr id="43010" name="Picture 2" descr="http://ru.convdocs.org/pars_docs/refs/202/201126/201126_html_1a52b4b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2348880"/>
            <a:ext cx="792088" cy="2715731"/>
          </a:xfrm>
          <a:prstGeom prst="rect">
            <a:avLst/>
          </a:prstGeom>
          <a:noFill/>
        </p:spPr>
      </p:pic>
      <p:pic>
        <p:nvPicPr>
          <p:cNvPr id="43012" name="Picture 4" descr="http://lib.rus.ec/i/58/414558/i_06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19872" y="5445224"/>
            <a:ext cx="2814312" cy="1152128"/>
          </a:xfrm>
          <a:prstGeom prst="rect">
            <a:avLst/>
          </a:prstGeom>
          <a:noFill/>
        </p:spPr>
      </p:pic>
      <p:pic>
        <p:nvPicPr>
          <p:cNvPr id="43014" name="Picture 6" descr="http://www.startoys.ru/published/publicdata/STARTOYSSHOP/attachments/SC/products_pictures/pulleys2_enl.jpg"/>
          <p:cNvPicPr>
            <a:picLocks noChangeAspect="1" noChangeArrowheads="1"/>
          </p:cNvPicPr>
          <p:nvPr/>
        </p:nvPicPr>
        <p:blipFill>
          <a:blip r:embed="rId7" cstate="print"/>
          <a:srcRect l="9375" r="15625"/>
          <a:stretch>
            <a:fillRect/>
          </a:stretch>
        </p:blipFill>
        <p:spPr bwMode="auto">
          <a:xfrm>
            <a:off x="971600" y="4365104"/>
            <a:ext cx="1728192" cy="2276360"/>
          </a:xfrm>
          <a:prstGeom prst="rect">
            <a:avLst/>
          </a:prstGeom>
          <a:noFill/>
        </p:spPr>
      </p:pic>
      <p:pic>
        <p:nvPicPr>
          <p:cNvPr id="43016" name="Picture 8" descr="http://www.startoys.ru/published/publicdata/STARTOYSSHOP/attachments/SC/products_pictures/pulleys1_enl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660232" y="4293096"/>
            <a:ext cx="2232248" cy="1980936"/>
          </a:xfrm>
          <a:prstGeom prst="rect">
            <a:avLst/>
          </a:prstGeom>
          <a:noFill/>
        </p:spPr>
      </p:pic>
      <p:pic>
        <p:nvPicPr>
          <p:cNvPr id="43018" name="Picture 10" descr="http://rabota.sibindustry.ru/UserPersonalFolder/38276/60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03848" y="2420888"/>
            <a:ext cx="2784309" cy="2088232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0" y="1916832"/>
            <a:ext cx="3096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Неподвижный блок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347864" y="1916832"/>
            <a:ext cx="2736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Подвижный блок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47656" y="1916832"/>
            <a:ext cx="3096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Система блоков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://im3-tub-ru.yandex.net/i?id=639724458-27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4929198"/>
            <a:ext cx="1762125" cy="142875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971600" y="188640"/>
            <a:ext cx="74599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Практическая работа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71800" y="1628800"/>
            <a:ext cx="60486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Из конструктора «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Лего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» собрать модель одного из простых механизмов и ответить на вопросы теста: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79912" y="2996952"/>
            <a:ext cx="51125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1группа- «Рычаг» ,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  <a:hlinkClick r:id="rId3"/>
              </a:rPr>
              <a:t>тест №1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07904" y="4149080"/>
            <a:ext cx="52565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 группа – «Наклонная плоскость»,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  <a:hlinkClick r:id="rId4"/>
              </a:rPr>
              <a:t>тест №3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91880" y="3501008"/>
            <a:ext cx="5940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 группа – «Система блоков»,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  <a:hlinkClick r:id="rId5"/>
              </a:rPr>
              <a:t>тест №2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988" name="Picture 4" descr="http://www.bricklink.com/SL/9695-1.jpg?1"/>
          <p:cNvPicPr>
            <a:picLocks noChangeAspect="1" noChangeArrowheads="1"/>
          </p:cNvPicPr>
          <p:nvPr/>
        </p:nvPicPr>
        <p:blipFill>
          <a:blip r:embed="rId6" cstate="print"/>
          <a:srcRect l="6113" r="6389"/>
          <a:stretch>
            <a:fillRect/>
          </a:stretch>
        </p:blipFill>
        <p:spPr bwMode="auto">
          <a:xfrm>
            <a:off x="323528" y="2708920"/>
            <a:ext cx="3335618" cy="36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Другая 1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E29AC5"/>
      </a:accent6>
      <a:hlink>
        <a:srgbClr val="410082"/>
      </a:hlink>
      <a:folHlink>
        <a:srgbClr val="932968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159</TotalTime>
  <Words>189</Words>
  <Application>Microsoft Office PowerPoint</Application>
  <PresentationFormat>Экран 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18</cp:revision>
  <dcterms:created xsi:type="dcterms:W3CDTF">2014-03-22T14:22:14Z</dcterms:created>
  <dcterms:modified xsi:type="dcterms:W3CDTF">2014-04-22T12:00:13Z</dcterms:modified>
</cp:coreProperties>
</file>