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1" autoAdjust="0"/>
    <p:restoredTop sz="94660"/>
  </p:normalViewPr>
  <p:slideViewPr>
    <p:cSldViewPr>
      <p:cViewPr varScale="1">
        <p:scale>
          <a:sx n="78" d="100"/>
          <a:sy n="78" d="100"/>
        </p:scale>
        <p:origin x="-9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Дом-замок, принадлежащий музыканту Mob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5388429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91659" y="188640"/>
            <a:ext cx="80473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Algerian" pitchFamily="82" charset="0"/>
              </a:rPr>
              <a:t>restaurant </a:t>
            </a:r>
            <a:r>
              <a:rPr lang="en-US" sz="3200" dirty="0" smtClean="0">
                <a:solidFill>
                  <a:schemeClr val="bg1"/>
                </a:solidFill>
                <a:latin typeface="Algerian" pitchFamily="82" charset="0"/>
              </a:rPr>
              <a:t>"Prince of </a:t>
            </a:r>
            <a:r>
              <a:rPr lang="en-US" sz="3200" dirty="0" smtClean="0">
                <a:latin typeface="Algerian" pitchFamily="82" charset="0"/>
              </a:rPr>
              <a:t>the </a:t>
            </a:r>
            <a:r>
              <a:rPr lang="en-US" sz="3200" dirty="0" smtClean="0">
                <a:latin typeface="Algerian" pitchFamily="82" charset="0"/>
              </a:rPr>
              <a:t>Mountain"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5724128" y="1268760"/>
            <a:ext cx="28083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Blackadder ITC" pitchFamily="82" charset="0"/>
              </a:rPr>
              <a:t>The best kitchen in Ukraine and best kitchen in Europe. 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5436096" y="5877272"/>
            <a:ext cx="39254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Brush Script Std" pitchFamily="66" charset="0"/>
              </a:rPr>
              <a:t>Welcome!!!!!!!!!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332656"/>
            <a:ext cx="1681871" cy="64940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lgerian" pitchFamily="82" charset="0"/>
              </a:rPr>
              <a:t>Drinks:</a:t>
            </a:r>
          </a:p>
          <a:p>
            <a:endParaRPr lang="en-US" sz="3200" dirty="0" smtClean="0">
              <a:latin typeface="Algerian" pitchFamily="82" charset="0"/>
            </a:endParaRPr>
          </a:p>
          <a:p>
            <a:r>
              <a:rPr lang="en-US" sz="2400" dirty="0" smtClean="0">
                <a:latin typeface="Brush Script Std" pitchFamily="66" charset="0"/>
              </a:rPr>
              <a:t>English tea</a:t>
            </a:r>
          </a:p>
          <a:p>
            <a:endParaRPr lang="en-US" sz="2400" dirty="0" smtClean="0">
              <a:latin typeface="Brush Script Std" pitchFamily="66" charset="0"/>
            </a:endParaRPr>
          </a:p>
          <a:p>
            <a:r>
              <a:rPr lang="en-US" sz="2400" dirty="0" smtClean="0">
                <a:latin typeface="Brush Script Std" pitchFamily="66" charset="0"/>
              </a:rPr>
              <a:t>Tea </a:t>
            </a:r>
          </a:p>
          <a:p>
            <a:endParaRPr lang="en-US" sz="2400" dirty="0" smtClean="0">
              <a:latin typeface="Brush Script Std" pitchFamily="66" charset="0"/>
            </a:endParaRPr>
          </a:p>
          <a:p>
            <a:r>
              <a:rPr lang="en-US" sz="2400" dirty="0" smtClean="0">
                <a:latin typeface="Brush Script Std" pitchFamily="66" charset="0"/>
              </a:rPr>
              <a:t>Coffee</a:t>
            </a:r>
          </a:p>
          <a:p>
            <a:endParaRPr lang="en-US" sz="2400" dirty="0" smtClean="0">
              <a:latin typeface="Brush Script Std" pitchFamily="66" charset="0"/>
            </a:endParaRPr>
          </a:p>
          <a:p>
            <a:r>
              <a:rPr lang="en-US" sz="2400" dirty="0" smtClean="0">
                <a:latin typeface="Brush Script Std" pitchFamily="66" charset="0"/>
              </a:rPr>
              <a:t>Lemonade</a:t>
            </a:r>
          </a:p>
          <a:p>
            <a:endParaRPr lang="en-US" sz="2400" dirty="0" smtClean="0">
              <a:latin typeface="Brush Script Std" pitchFamily="66" charset="0"/>
            </a:endParaRPr>
          </a:p>
          <a:p>
            <a:r>
              <a:rPr lang="en-US" sz="2400" dirty="0" smtClean="0">
                <a:latin typeface="Brush Script Std" pitchFamily="66" charset="0"/>
              </a:rPr>
              <a:t>Juice</a:t>
            </a:r>
          </a:p>
          <a:p>
            <a:endParaRPr lang="en-US" sz="2400" dirty="0" smtClean="0">
              <a:latin typeface="Brush Script Std" pitchFamily="66" charset="0"/>
            </a:endParaRPr>
          </a:p>
          <a:p>
            <a:r>
              <a:rPr lang="en-US" sz="2400" dirty="0" smtClean="0">
                <a:latin typeface="Brush Script Std" pitchFamily="66" charset="0"/>
              </a:rPr>
              <a:t>hot </a:t>
            </a:r>
            <a:r>
              <a:rPr lang="en-US" sz="2400" dirty="0" smtClean="0">
                <a:latin typeface="Brush Script Std" pitchFamily="66" charset="0"/>
              </a:rPr>
              <a:t>chocolate</a:t>
            </a:r>
          </a:p>
          <a:p>
            <a:endParaRPr lang="en-US" sz="3200" dirty="0" smtClean="0">
              <a:latin typeface="Algerian" pitchFamily="82" charset="0"/>
            </a:endParaRPr>
          </a:p>
          <a:p>
            <a:endParaRPr lang="en-US" sz="3200" dirty="0" smtClean="0">
              <a:latin typeface="Algerian" pitchFamily="82" charset="0"/>
            </a:endParaRPr>
          </a:p>
          <a:p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380312" y="476672"/>
            <a:ext cx="816249" cy="56323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Algerian" pitchFamily="82" charset="0"/>
              </a:rPr>
              <a:t>Price</a:t>
            </a:r>
          </a:p>
          <a:p>
            <a:endParaRPr lang="en-US" dirty="0" smtClean="0">
              <a:latin typeface="Algerian" pitchFamily="82" charset="0"/>
            </a:endParaRPr>
          </a:p>
          <a:p>
            <a:endParaRPr lang="en-US" dirty="0" smtClean="0">
              <a:latin typeface="Algerian" pitchFamily="82" charset="0"/>
            </a:endParaRPr>
          </a:p>
          <a:p>
            <a:r>
              <a:rPr lang="en-US" dirty="0" smtClean="0">
                <a:latin typeface="Algerian" pitchFamily="82" charset="0"/>
              </a:rPr>
              <a:t>7$</a:t>
            </a:r>
          </a:p>
          <a:p>
            <a:endParaRPr lang="en-US" dirty="0" smtClean="0">
              <a:latin typeface="Algerian" pitchFamily="82" charset="0"/>
            </a:endParaRPr>
          </a:p>
          <a:p>
            <a:endParaRPr lang="en-US" dirty="0" smtClean="0">
              <a:latin typeface="Algerian" pitchFamily="82" charset="0"/>
            </a:endParaRPr>
          </a:p>
          <a:p>
            <a:r>
              <a:rPr lang="en-US" dirty="0" smtClean="0">
                <a:latin typeface="Algerian" pitchFamily="82" charset="0"/>
              </a:rPr>
              <a:t>4.5$</a:t>
            </a:r>
          </a:p>
          <a:p>
            <a:endParaRPr lang="en-US" dirty="0" smtClean="0">
              <a:latin typeface="Algerian" pitchFamily="82" charset="0"/>
            </a:endParaRPr>
          </a:p>
          <a:p>
            <a:endParaRPr lang="en-US" dirty="0" smtClean="0">
              <a:latin typeface="Algerian" pitchFamily="82" charset="0"/>
            </a:endParaRPr>
          </a:p>
          <a:p>
            <a:r>
              <a:rPr lang="en-US" dirty="0" smtClean="0">
                <a:latin typeface="Algerian" pitchFamily="82" charset="0"/>
              </a:rPr>
              <a:t>5$</a:t>
            </a:r>
          </a:p>
          <a:p>
            <a:endParaRPr lang="en-US" dirty="0" smtClean="0">
              <a:latin typeface="Algerian" pitchFamily="82" charset="0"/>
            </a:endParaRPr>
          </a:p>
          <a:p>
            <a:r>
              <a:rPr lang="en-US" dirty="0" smtClean="0">
                <a:latin typeface="Algerian" pitchFamily="82" charset="0"/>
              </a:rPr>
              <a:t>3$</a:t>
            </a:r>
          </a:p>
          <a:p>
            <a:endParaRPr lang="en-US" dirty="0" smtClean="0">
              <a:latin typeface="Algerian" pitchFamily="82" charset="0"/>
            </a:endParaRPr>
          </a:p>
          <a:p>
            <a:endParaRPr lang="en-US" dirty="0" smtClean="0">
              <a:latin typeface="Algerian" pitchFamily="82" charset="0"/>
            </a:endParaRPr>
          </a:p>
          <a:p>
            <a:r>
              <a:rPr lang="en-US" dirty="0" smtClean="0">
                <a:latin typeface="Algerian" pitchFamily="82" charset="0"/>
              </a:rPr>
              <a:t>4.2$</a:t>
            </a:r>
          </a:p>
          <a:p>
            <a:endParaRPr lang="en-US" dirty="0" smtClean="0">
              <a:latin typeface="Algerian" pitchFamily="82" charset="0"/>
            </a:endParaRPr>
          </a:p>
          <a:p>
            <a:endParaRPr lang="en-US" dirty="0" smtClean="0">
              <a:latin typeface="Algerian" pitchFamily="82" charset="0"/>
            </a:endParaRPr>
          </a:p>
          <a:p>
            <a:r>
              <a:rPr lang="en-US" dirty="0" smtClean="0">
                <a:latin typeface="Algerian" pitchFamily="82" charset="0"/>
              </a:rPr>
              <a:t>6.4$</a:t>
            </a:r>
          </a:p>
          <a:p>
            <a:endParaRPr lang="en-US" dirty="0" smtClean="0">
              <a:latin typeface="Algerian" pitchFamily="82" charset="0"/>
            </a:endParaRPr>
          </a:p>
          <a:p>
            <a:endParaRPr lang="en-US" dirty="0" smtClean="0">
              <a:latin typeface="Algerian" pitchFamily="82" charset="0"/>
            </a:endParaRPr>
          </a:p>
        </p:txBody>
      </p:sp>
      <p:pic>
        <p:nvPicPr>
          <p:cNvPr id="35842" name="Picture 2" descr="http://boltyshka.ru/wp-content/uploads/2011/06/image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88640"/>
            <a:ext cx="3159671" cy="2307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844" name="Picture 4" descr="http://aroundoftheworld.ru/wp-content/uploads/2010/08/coffee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2564904"/>
            <a:ext cx="3247306" cy="25403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404664"/>
            <a:ext cx="828092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Algerian" pitchFamily="82" charset="0"/>
              </a:rPr>
              <a:t>Salads:                                                      </a:t>
            </a:r>
            <a:r>
              <a:rPr lang="en-US" sz="2400" dirty="0" smtClean="0">
                <a:latin typeface="Algerian" pitchFamily="82" charset="0"/>
              </a:rPr>
              <a:t>Price</a:t>
            </a:r>
            <a:endParaRPr lang="en-US" sz="2400" dirty="0" smtClean="0">
              <a:latin typeface="Algerian" pitchFamily="82" charset="0"/>
            </a:endParaRPr>
          </a:p>
          <a:p>
            <a:endParaRPr lang="en-US" sz="3200" dirty="0" smtClean="0">
              <a:latin typeface="Algerian" pitchFamily="82" charset="0"/>
            </a:endParaRPr>
          </a:p>
          <a:p>
            <a:endParaRPr lang="en-US" sz="3200" dirty="0" smtClean="0">
              <a:latin typeface="Algerian" pitchFamily="82" charset="0"/>
            </a:endParaRPr>
          </a:p>
          <a:p>
            <a:r>
              <a:rPr lang="en-US" sz="2400" dirty="0" smtClean="0">
                <a:latin typeface="Brush Script Std" pitchFamily="66" charset="0"/>
              </a:rPr>
              <a:t>Georgian salad                                                     15$</a:t>
            </a:r>
          </a:p>
          <a:p>
            <a:endParaRPr lang="en-US" sz="2400" dirty="0" smtClean="0">
              <a:latin typeface="Brush Script Std" pitchFamily="66" charset="0"/>
            </a:endParaRPr>
          </a:p>
          <a:p>
            <a:r>
              <a:rPr lang="en-US" sz="2400" dirty="0" smtClean="0">
                <a:latin typeface="Brush Script Std" pitchFamily="66" charset="0"/>
              </a:rPr>
              <a:t>Salad </a:t>
            </a:r>
            <a:r>
              <a:rPr lang="en-US" sz="2400" dirty="0" smtClean="0">
                <a:latin typeface="Brush Script Std" pitchFamily="66" charset="0"/>
              </a:rPr>
              <a:t>"</a:t>
            </a:r>
            <a:r>
              <a:rPr lang="en-US" sz="2400" dirty="0" smtClean="0">
                <a:latin typeface="Brush Script Std" pitchFamily="66" charset="0"/>
              </a:rPr>
              <a:t>Greek“                                                    16.5$</a:t>
            </a:r>
          </a:p>
          <a:p>
            <a:endParaRPr lang="en-US" sz="2400" dirty="0" smtClean="0">
              <a:latin typeface="Brush Script Std" pitchFamily="66" charset="0"/>
            </a:endParaRPr>
          </a:p>
          <a:p>
            <a:r>
              <a:rPr lang="en-US" sz="2400" dirty="0" smtClean="0">
                <a:latin typeface="Brush Script Std" pitchFamily="66" charset="0"/>
              </a:rPr>
              <a:t>Salad </a:t>
            </a:r>
            <a:r>
              <a:rPr lang="en-US" sz="2400" dirty="0" smtClean="0">
                <a:latin typeface="Brush Script Std" pitchFamily="66" charset="0"/>
              </a:rPr>
              <a:t>of </a:t>
            </a:r>
            <a:r>
              <a:rPr lang="en-US" sz="2400" dirty="0" smtClean="0">
                <a:latin typeface="Brush Script Std" pitchFamily="66" charset="0"/>
              </a:rPr>
              <a:t>seaweed                                                 21.5$</a:t>
            </a:r>
          </a:p>
          <a:p>
            <a:endParaRPr lang="en-US" sz="2400" dirty="0" smtClean="0">
              <a:latin typeface="Brush Script Std" pitchFamily="66" charset="0"/>
            </a:endParaRPr>
          </a:p>
          <a:p>
            <a:r>
              <a:rPr lang="en-US" sz="2400" dirty="0" smtClean="0">
                <a:latin typeface="Brush Script Std" pitchFamily="66" charset="0"/>
              </a:rPr>
              <a:t>Salad </a:t>
            </a:r>
            <a:r>
              <a:rPr lang="en-US" sz="2400" dirty="0" smtClean="0">
                <a:latin typeface="Brush Script Std" pitchFamily="66" charset="0"/>
              </a:rPr>
              <a:t>"Seven </a:t>
            </a:r>
            <a:r>
              <a:rPr lang="en-US" sz="2400" dirty="0" smtClean="0">
                <a:latin typeface="Brush Script Std" pitchFamily="66" charset="0"/>
              </a:rPr>
              <a:t>Seas“                                             18.4$</a:t>
            </a:r>
          </a:p>
          <a:p>
            <a:endParaRPr lang="en-US" sz="2400" dirty="0" smtClean="0">
              <a:latin typeface="Brush Script Std" pitchFamily="66" charset="0"/>
            </a:endParaRPr>
          </a:p>
          <a:p>
            <a:r>
              <a:rPr lang="en-US" sz="2400" dirty="0" smtClean="0">
                <a:latin typeface="Brush Script Std" pitchFamily="66" charset="0"/>
              </a:rPr>
              <a:t>Salad “at Home“                                                   9$</a:t>
            </a:r>
            <a:endParaRPr lang="en-US" sz="2400" dirty="0" smtClean="0">
              <a:latin typeface="Brush Script Std" pitchFamily="66" charset="0"/>
            </a:endParaRPr>
          </a:p>
          <a:p>
            <a:endParaRPr lang="ru-RU" dirty="0"/>
          </a:p>
        </p:txBody>
      </p:sp>
      <p:pic>
        <p:nvPicPr>
          <p:cNvPr id="36866" name="Picture 2" descr="http://restoran-nautilus.ru/assets/images/salad/laci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4437112"/>
            <a:ext cx="3203848" cy="21358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6868" name="Picture 4" descr="http://yapovar.com/uploads/posts/2011-03/1299220650_salat-s-yazykom-shampinonam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2276872"/>
            <a:ext cx="3178324" cy="2110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6870" name="Picture 6" descr="http://gallery-spb.ru/photos/meals2/IMG_554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260648"/>
            <a:ext cx="2978696" cy="19857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1" y="476672"/>
            <a:ext cx="8208912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Algerian" pitchFamily="82" charset="0"/>
              </a:rPr>
              <a:t>main </a:t>
            </a:r>
            <a:r>
              <a:rPr lang="en-US" sz="3200" dirty="0" smtClean="0">
                <a:latin typeface="Algerian" pitchFamily="82" charset="0"/>
              </a:rPr>
              <a:t>dishes:                                            </a:t>
            </a:r>
            <a:r>
              <a:rPr lang="en-US" sz="2400" dirty="0" smtClean="0">
                <a:latin typeface="Algerian" pitchFamily="82" charset="0"/>
              </a:rPr>
              <a:t>Price</a:t>
            </a:r>
          </a:p>
          <a:p>
            <a:endParaRPr lang="en-US" sz="3200" dirty="0" smtClean="0">
              <a:latin typeface="Algerian" pitchFamily="82" charset="0"/>
            </a:endParaRPr>
          </a:p>
          <a:p>
            <a:r>
              <a:rPr lang="en-US" sz="2400" dirty="0" smtClean="0">
                <a:latin typeface="Brush Script Std" pitchFamily="66" charset="0"/>
              </a:rPr>
              <a:t>Soup                                                                 12$</a:t>
            </a:r>
          </a:p>
          <a:p>
            <a:endParaRPr lang="en-US" sz="2400" dirty="0" smtClean="0">
              <a:latin typeface="Brush Script Std" pitchFamily="66" charset="0"/>
            </a:endParaRPr>
          </a:p>
          <a:p>
            <a:r>
              <a:rPr lang="en-US" sz="2400" dirty="0" smtClean="0">
                <a:latin typeface="Brush Script Std" pitchFamily="66" charset="0"/>
              </a:rPr>
              <a:t>Ukrainian </a:t>
            </a:r>
            <a:r>
              <a:rPr lang="en-US" sz="2400" dirty="0" smtClean="0">
                <a:latin typeface="Brush Script Std" pitchFamily="66" charset="0"/>
              </a:rPr>
              <a:t>borsch </a:t>
            </a:r>
            <a:r>
              <a:rPr lang="en-US" sz="2400" dirty="0" smtClean="0">
                <a:latin typeface="Brush Script Std" pitchFamily="66" charset="0"/>
              </a:rPr>
              <a:t>                                                  15$</a:t>
            </a:r>
          </a:p>
          <a:p>
            <a:endParaRPr lang="en-US" sz="2400" dirty="0" smtClean="0">
              <a:latin typeface="Brush Script Std" pitchFamily="66" charset="0"/>
            </a:endParaRPr>
          </a:p>
          <a:p>
            <a:r>
              <a:rPr lang="en-US" sz="2400" dirty="0" smtClean="0">
                <a:latin typeface="Brush Script Std" pitchFamily="66" charset="0"/>
              </a:rPr>
              <a:t>Puree                                                                  5$</a:t>
            </a:r>
          </a:p>
          <a:p>
            <a:endParaRPr lang="en-US" sz="2400" dirty="0" smtClean="0">
              <a:latin typeface="Brush Script Std" pitchFamily="66" charset="0"/>
            </a:endParaRPr>
          </a:p>
          <a:p>
            <a:r>
              <a:rPr lang="en-US" sz="2400" dirty="0" smtClean="0">
                <a:latin typeface="Brush Script Std" pitchFamily="66" charset="0"/>
              </a:rPr>
              <a:t>milk </a:t>
            </a:r>
            <a:r>
              <a:rPr lang="en-US" sz="2400" dirty="0" smtClean="0">
                <a:latin typeface="Brush Script Std" pitchFamily="66" charset="0"/>
              </a:rPr>
              <a:t>Soup                                                            9$</a:t>
            </a:r>
          </a:p>
          <a:p>
            <a:endParaRPr lang="en-US" sz="2400" dirty="0" smtClean="0">
              <a:latin typeface="Brush Script Std" pitchFamily="66" charset="0"/>
            </a:endParaRP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38914" name="Picture 2" descr="http://www.cheburekspb.ru/images/menu_items/menu_item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4581128"/>
            <a:ext cx="3143672" cy="20925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8916" name="Picture 4" descr="http://pizzamania.ru/catalog_img/1/soup/l/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260648"/>
            <a:ext cx="2939480" cy="1951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8918" name="Picture 6" descr="http://gogol-mogol.su/uploads/posts/2011-01/1295687947_molochnyy-sup-po-vostochnomu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2204864"/>
            <a:ext cx="3285275" cy="22996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8920" name="Picture 8" descr="http://foto-recepti.ru/images/stories/owowi/pjur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4077072"/>
            <a:ext cx="2304256" cy="25769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67744" y="2564904"/>
            <a:ext cx="5503430" cy="1323439"/>
          </a:xfrm>
          <a:prstGeom prst="rect">
            <a:avLst/>
          </a:prstGeom>
          <a:scene3d>
            <a:camera prst="isometricOffAxis2Right"/>
            <a:lightRig rig="threePt" dir="t"/>
          </a:scene3d>
        </p:spPr>
        <p:txBody>
          <a:bodyPr wrap="none">
            <a:spAutoFit/>
          </a:bodyPr>
          <a:lstStyle/>
          <a:p>
            <a:r>
              <a:rPr lang="en-US" sz="8000" dirty="0" smtClean="0">
                <a:latin typeface="Algerian" pitchFamily="82" charset="0"/>
              </a:rPr>
              <a:t>Bon</a:t>
            </a:r>
            <a:r>
              <a:rPr lang="en-US" sz="8000" dirty="0" smtClean="0">
                <a:latin typeface="Blackadder ITC" pitchFamily="82" charset="0"/>
              </a:rPr>
              <a:t> </a:t>
            </a:r>
            <a:r>
              <a:rPr lang="en-US" sz="8000" dirty="0" err="1" smtClean="0">
                <a:latin typeface="Blackadder ITC" pitchFamily="82" charset="0"/>
              </a:rPr>
              <a:t>Appetit</a:t>
            </a:r>
            <a:r>
              <a:rPr lang="en-US" sz="8000" dirty="0" smtClean="0">
                <a:latin typeface="Blackadder ITC" pitchFamily="82" charset="0"/>
              </a:rPr>
              <a:t>!</a:t>
            </a:r>
            <a:endParaRPr lang="ru-RU" sz="8000" dirty="0"/>
          </a:p>
        </p:txBody>
      </p:sp>
      <p:pic>
        <p:nvPicPr>
          <p:cNvPr id="37890" name="Picture 2" descr="http://gfxart.3dn.ru/_ld/1/694952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219326"/>
            <a:ext cx="9525000" cy="907732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067944" y="4365104"/>
            <a:ext cx="494077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 smtClean="0">
                <a:solidFill>
                  <a:srgbClr val="C00000"/>
                </a:solidFill>
                <a:latin typeface="Chiller" pitchFamily="82" charset="0"/>
              </a:rPr>
              <a:t>Bon appétit!!!</a:t>
            </a:r>
            <a:endParaRPr lang="ru-RU" sz="8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http://www.artpeople.ru/images/cms/data/restoran_borgo_antico_v_almate/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4528" cy="699339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43808" y="332656"/>
            <a:ext cx="39132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Blackadder ITC" pitchFamily="82" charset="0"/>
              </a:rPr>
              <a:t>The interior of the main hall.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http://www.artpeople.ru/images/cms/data/restoran_borgo_antico_v_almate/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4528" cy="699339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188640"/>
            <a:ext cx="52920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lgerian" pitchFamily="82" charset="0"/>
              </a:rPr>
              <a:t>The menu consists of Armenian, European, Ukrainian, Georgian </a:t>
            </a:r>
            <a:r>
              <a:rPr lang="en-US" dirty="0" smtClean="0">
                <a:latin typeface="Algerian" pitchFamily="82" charset="0"/>
              </a:rPr>
              <a:t>cuisine.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 descr="http://www.artpeople.ru/images/cms/data/restoran_borgo_antico_v_almate/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372533" cy="7029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71600" y="548680"/>
            <a:ext cx="44967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rush Script Std" pitchFamily="66" charset="0"/>
              </a:rPr>
              <a:t>VIP table , </a:t>
            </a:r>
            <a:r>
              <a:rPr lang="en-US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rush Script Std" pitchFamily="66" charset="0"/>
              </a:rPr>
              <a:t>for  VIP </a:t>
            </a:r>
            <a:r>
              <a:rPr lang="en-US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rush Script Std" pitchFamily="66" charset="0"/>
              </a:rPr>
              <a:t>guests. </a:t>
            </a:r>
            <a:endParaRPr lang="ru-RU" sz="28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Дом-замок, принадлежащий музыканту Mob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-1"/>
            <a:ext cx="5400600" cy="6873491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843808" y="3933056"/>
            <a:ext cx="35830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latin typeface="Blackadder ITC" pitchFamily="82" charset="0"/>
              </a:rPr>
              <a:t>The </a:t>
            </a:r>
            <a:r>
              <a:rPr lang="en-US" sz="3600" b="1" dirty="0" smtClean="0">
                <a:solidFill>
                  <a:srgbClr val="C00000"/>
                </a:solidFill>
                <a:latin typeface="Blackadder ITC" pitchFamily="82" charset="0"/>
              </a:rPr>
              <a:t>most  tasty food…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91880" y="3717032"/>
            <a:ext cx="20409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Blackadder ITC" pitchFamily="82" charset="0"/>
              </a:rPr>
              <a:t>The best cook…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23928" y="5301208"/>
            <a:ext cx="1083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rush Script Std" pitchFamily="66" charset="0"/>
              </a:rPr>
              <a:t>Comfort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i.allday.ru/70/cf/40/1321389061_menu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-50102"/>
            <a:ext cx="5338564" cy="69081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260648"/>
            <a:ext cx="28408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atin typeface="Algerian" pitchFamily="82" charset="0"/>
              </a:rPr>
              <a:t>meat </a:t>
            </a:r>
            <a:r>
              <a:rPr lang="en-US" sz="3200" b="1" dirty="0" smtClean="0">
                <a:latin typeface="Algerian" pitchFamily="82" charset="0"/>
              </a:rPr>
              <a:t>dishes: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1268760"/>
            <a:ext cx="2627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rush Script Std" pitchFamily="66" charset="0"/>
              </a:rPr>
              <a:t>Medallion "Louvre"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39552" y="1844824"/>
            <a:ext cx="27093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rush Script Std" pitchFamily="66" charset="0"/>
              </a:rPr>
              <a:t>"Mysteries of Paris"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11560" y="2348880"/>
            <a:ext cx="33473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rush Script Std" pitchFamily="66" charset="0"/>
              </a:rPr>
              <a:t>Meat  in </a:t>
            </a:r>
            <a:r>
              <a:rPr lang="en-US" sz="2400" dirty="0" smtClean="0">
                <a:latin typeface="Brush Script Std" pitchFamily="66" charset="0"/>
              </a:rPr>
              <a:t>cranberry sauce.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11560" y="2924944"/>
            <a:ext cx="9044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rush Script Std" pitchFamily="66" charset="0"/>
              </a:rPr>
              <a:t>Steak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611560" y="3356992"/>
            <a:ext cx="9060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rush Script Std" pitchFamily="66" charset="0"/>
              </a:rPr>
              <a:t>Roast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611560" y="3861048"/>
            <a:ext cx="21916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rush Script Std" pitchFamily="66" charset="0"/>
              </a:rPr>
              <a:t>Pork "Exquisite"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7524328" y="188640"/>
            <a:ext cx="86409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lgerian" pitchFamily="82" charset="0"/>
              </a:rPr>
              <a:t>Price</a:t>
            </a:r>
          </a:p>
          <a:p>
            <a:endParaRPr lang="en-US" dirty="0" smtClean="0">
              <a:latin typeface="Algerian" pitchFamily="82" charset="0"/>
            </a:endParaRPr>
          </a:p>
          <a:p>
            <a:endParaRPr lang="en-US" dirty="0" smtClean="0">
              <a:latin typeface="Algerian" pitchFamily="82" charset="0"/>
            </a:endParaRPr>
          </a:p>
          <a:p>
            <a:endParaRPr lang="en-US" dirty="0" smtClean="0">
              <a:latin typeface="Algerian" pitchFamily="82" charset="0"/>
            </a:endParaRPr>
          </a:p>
          <a:p>
            <a:r>
              <a:rPr lang="en-US" dirty="0" smtClean="0">
                <a:latin typeface="Algerian" pitchFamily="82" charset="0"/>
              </a:rPr>
              <a:t>  18$</a:t>
            </a:r>
          </a:p>
          <a:p>
            <a:endParaRPr lang="en-US" dirty="0" smtClean="0">
              <a:latin typeface="Algerian" pitchFamily="82" charset="0"/>
            </a:endParaRPr>
          </a:p>
          <a:p>
            <a:r>
              <a:rPr lang="en-US" dirty="0" smtClean="0">
                <a:latin typeface="Algerian" pitchFamily="82" charset="0"/>
              </a:rPr>
              <a:t>  25$ </a:t>
            </a:r>
          </a:p>
          <a:p>
            <a:r>
              <a:rPr lang="en-US" dirty="0" smtClean="0">
                <a:latin typeface="Algerian" pitchFamily="82" charset="0"/>
              </a:rPr>
              <a:t>  18.5$</a:t>
            </a:r>
          </a:p>
          <a:p>
            <a:endParaRPr lang="en-US" dirty="0" smtClean="0">
              <a:latin typeface="Algerian" pitchFamily="82" charset="0"/>
            </a:endParaRPr>
          </a:p>
          <a:p>
            <a:r>
              <a:rPr lang="en-US" dirty="0" smtClean="0">
                <a:latin typeface="Algerian" pitchFamily="82" charset="0"/>
              </a:rPr>
              <a:t>  16$ </a:t>
            </a:r>
          </a:p>
          <a:p>
            <a:endParaRPr lang="en-US" dirty="0" smtClean="0">
              <a:latin typeface="Algerian" pitchFamily="82" charset="0"/>
            </a:endParaRPr>
          </a:p>
          <a:p>
            <a:r>
              <a:rPr lang="en-US" dirty="0" smtClean="0">
                <a:latin typeface="Algerian" pitchFamily="82" charset="0"/>
              </a:rPr>
              <a:t>10.7$</a:t>
            </a:r>
          </a:p>
          <a:p>
            <a:endParaRPr lang="en-US" dirty="0" smtClean="0">
              <a:latin typeface="Algerian" pitchFamily="82" charset="0"/>
            </a:endParaRPr>
          </a:p>
          <a:p>
            <a:r>
              <a:rPr lang="en-US" dirty="0" smtClean="0">
                <a:latin typeface="Algerian" pitchFamily="82" charset="0"/>
              </a:rPr>
              <a:t>19.5$</a:t>
            </a:r>
          </a:p>
          <a:p>
            <a:endParaRPr lang="en-US" dirty="0" smtClean="0">
              <a:latin typeface="Algerian" pitchFamily="82" charset="0"/>
            </a:endParaRPr>
          </a:p>
          <a:p>
            <a:endParaRPr lang="ru-RU" dirty="0"/>
          </a:p>
        </p:txBody>
      </p:sp>
      <p:pic>
        <p:nvPicPr>
          <p:cNvPr id="32772" name="Picture 4" descr="http://admin.izum.ua/Data/GeneralImg/Article/120036/IMG_38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437112"/>
            <a:ext cx="2963654" cy="2258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4" name="Picture 6" descr="http://admin.izum.ua/Data/GeneralImg/Article/161447/IMG_39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332656"/>
            <a:ext cx="2774712" cy="21149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6" name="Picture 8" descr="http://www.mesta3d.ru/content/mesta/photo/TexasGrill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3068960"/>
            <a:ext cx="3230166" cy="21626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188640"/>
            <a:ext cx="13933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atin typeface="Algerian" pitchFamily="82" charset="0"/>
              </a:rPr>
              <a:t>fruit: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764704"/>
            <a:ext cx="1622817" cy="70173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rush Script Std" pitchFamily="66" charset="0"/>
              </a:rPr>
              <a:t>kiwi fruit</a:t>
            </a:r>
          </a:p>
          <a:p>
            <a:endParaRPr lang="en-US" sz="2400" dirty="0" smtClean="0">
              <a:latin typeface="Brush Script Std" pitchFamily="66" charset="0"/>
            </a:endParaRPr>
          </a:p>
          <a:p>
            <a:r>
              <a:rPr lang="en-US" sz="2400" dirty="0" smtClean="0">
                <a:latin typeface="Brush Script Std" pitchFamily="66" charset="0"/>
              </a:rPr>
              <a:t>Apple </a:t>
            </a:r>
          </a:p>
          <a:p>
            <a:endParaRPr lang="en-US" sz="2400" dirty="0" smtClean="0">
              <a:latin typeface="Brush Script Std" pitchFamily="66" charset="0"/>
            </a:endParaRPr>
          </a:p>
          <a:p>
            <a:r>
              <a:rPr lang="en-US" sz="2400" dirty="0" smtClean="0">
                <a:latin typeface="Brush Script Std" pitchFamily="66" charset="0"/>
              </a:rPr>
              <a:t>Grapes </a:t>
            </a:r>
            <a:endParaRPr lang="en-US" sz="2400" dirty="0" smtClean="0">
              <a:latin typeface="Brush Script Std" pitchFamily="66" charset="0"/>
            </a:endParaRPr>
          </a:p>
          <a:p>
            <a:endParaRPr lang="en-US" sz="2400" dirty="0" smtClean="0">
              <a:latin typeface="Brush Script Std" pitchFamily="66" charset="0"/>
            </a:endParaRPr>
          </a:p>
          <a:p>
            <a:r>
              <a:rPr lang="en-US" sz="2400" dirty="0" smtClean="0">
                <a:latin typeface="Brush Script Std" pitchFamily="66" charset="0"/>
              </a:rPr>
              <a:t>plum </a:t>
            </a:r>
            <a:endParaRPr lang="en-US" sz="2400" dirty="0" smtClean="0">
              <a:latin typeface="Brush Script Std" pitchFamily="66" charset="0"/>
            </a:endParaRPr>
          </a:p>
          <a:p>
            <a:endParaRPr lang="en-US" sz="2400" dirty="0" smtClean="0">
              <a:latin typeface="Brush Script Std" pitchFamily="66" charset="0"/>
            </a:endParaRPr>
          </a:p>
          <a:p>
            <a:r>
              <a:rPr lang="en-US" sz="2400" dirty="0" smtClean="0">
                <a:latin typeface="Brush Script Std" pitchFamily="66" charset="0"/>
              </a:rPr>
              <a:t>Watermelon</a:t>
            </a:r>
          </a:p>
          <a:p>
            <a:r>
              <a:rPr lang="en-US" sz="2400" dirty="0" smtClean="0">
                <a:latin typeface="Brush Script Std" pitchFamily="66" charset="0"/>
              </a:rPr>
              <a:t> </a:t>
            </a:r>
          </a:p>
          <a:p>
            <a:r>
              <a:rPr lang="en-US" sz="2400" dirty="0" smtClean="0">
                <a:latin typeface="Brush Script Std" pitchFamily="66" charset="0"/>
              </a:rPr>
              <a:t>persimmon </a:t>
            </a:r>
            <a:endParaRPr lang="en-US" sz="2400" dirty="0" smtClean="0">
              <a:latin typeface="Brush Script Std" pitchFamily="66" charset="0"/>
            </a:endParaRPr>
          </a:p>
          <a:p>
            <a:endParaRPr lang="en-US" sz="2400" dirty="0" smtClean="0">
              <a:latin typeface="Brush Script Std" pitchFamily="66" charset="0"/>
            </a:endParaRPr>
          </a:p>
          <a:p>
            <a:r>
              <a:rPr lang="en-US" sz="2400" dirty="0" smtClean="0">
                <a:latin typeface="Brush Script Std" pitchFamily="66" charset="0"/>
              </a:rPr>
              <a:t>Peach </a:t>
            </a:r>
            <a:endParaRPr lang="en-US" sz="2400" dirty="0" smtClean="0">
              <a:latin typeface="Brush Script Std" pitchFamily="66" charset="0"/>
            </a:endParaRPr>
          </a:p>
          <a:p>
            <a:r>
              <a:rPr lang="en-US" sz="2400" dirty="0" smtClean="0">
                <a:latin typeface="Brush Script Std" pitchFamily="66" charset="0"/>
              </a:rPr>
              <a:t> </a:t>
            </a:r>
          </a:p>
          <a:p>
            <a:r>
              <a:rPr lang="en-US" sz="2400" dirty="0" smtClean="0">
                <a:latin typeface="Brush Script Std" pitchFamily="66" charset="0"/>
              </a:rPr>
              <a:t>pineapple</a:t>
            </a:r>
            <a:endParaRPr lang="en-US" sz="2400" dirty="0" smtClean="0">
              <a:latin typeface="Brush Script Std" pitchFamily="66" charset="0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7668344" y="836712"/>
            <a:ext cx="797013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rush Script Std" pitchFamily="66" charset="0"/>
              </a:rPr>
              <a:t>3$</a:t>
            </a:r>
          </a:p>
          <a:p>
            <a:endParaRPr lang="en-US" sz="2400" dirty="0" smtClean="0">
              <a:latin typeface="Brush Script Std" pitchFamily="66" charset="0"/>
            </a:endParaRPr>
          </a:p>
          <a:p>
            <a:r>
              <a:rPr lang="en-US" sz="2400" dirty="0" smtClean="0">
                <a:latin typeface="Brush Script Std" pitchFamily="66" charset="0"/>
              </a:rPr>
              <a:t>5$</a:t>
            </a:r>
          </a:p>
          <a:p>
            <a:endParaRPr lang="en-US" sz="2400" dirty="0" smtClean="0">
              <a:latin typeface="Brush Script Std" pitchFamily="66" charset="0"/>
            </a:endParaRPr>
          </a:p>
          <a:p>
            <a:r>
              <a:rPr lang="en-US" sz="2400" dirty="0" smtClean="0">
                <a:latin typeface="Brush Script Std" pitchFamily="66" charset="0"/>
              </a:rPr>
              <a:t>4.5$</a:t>
            </a:r>
          </a:p>
          <a:p>
            <a:endParaRPr lang="en-US" sz="2400" dirty="0" smtClean="0">
              <a:latin typeface="Brush Script Std" pitchFamily="66" charset="0"/>
            </a:endParaRPr>
          </a:p>
          <a:p>
            <a:r>
              <a:rPr lang="en-US" sz="2400" dirty="0" smtClean="0">
                <a:latin typeface="Brush Script Std" pitchFamily="66" charset="0"/>
              </a:rPr>
              <a:t>6$</a:t>
            </a:r>
          </a:p>
          <a:p>
            <a:endParaRPr lang="en-US" sz="2400" dirty="0" smtClean="0">
              <a:latin typeface="Brush Script Std" pitchFamily="66" charset="0"/>
            </a:endParaRPr>
          </a:p>
          <a:p>
            <a:r>
              <a:rPr lang="en-US" sz="2400" dirty="0" smtClean="0">
                <a:latin typeface="Brush Script Std" pitchFamily="66" charset="0"/>
              </a:rPr>
              <a:t>10$</a:t>
            </a:r>
          </a:p>
          <a:p>
            <a:endParaRPr lang="en-US" sz="2400" dirty="0" smtClean="0">
              <a:latin typeface="Brush Script Std" pitchFamily="66" charset="0"/>
            </a:endParaRPr>
          </a:p>
          <a:p>
            <a:r>
              <a:rPr lang="en-US" sz="2400" dirty="0" smtClean="0">
                <a:latin typeface="Brush Script Std" pitchFamily="66" charset="0"/>
              </a:rPr>
              <a:t>13$</a:t>
            </a:r>
          </a:p>
          <a:p>
            <a:endParaRPr lang="en-US" sz="2400" dirty="0" smtClean="0">
              <a:latin typeface="Brush Script Std" pitchFamily="66" charset="0"/>
            </a:endParaRPr>
          </a:p>
          <a:p>
            <a:r>
              <a:rPr lang="en-US" sz="2400" dirty="0" smtClean="0">
                <a:latin typeface="Brush Script Std" pitchFamily="66" charset="0"/>
              </a:rPr>
              <a:t>7$</a:t>
            </a:r>
          </a:p>
          <a:p>
            <a:endParaRPr lang="en-US" sz="2400" dirty="0" smtClean="0">
              <a:latin typeface="Brush Script Std" pitchFamily="66" charset="0"/>
            </a:endParaRPr>
          </a:p>
          <a:p>
            <a:r>
              <a:rPr lang="en-US" sz="2400" dirty="0" smtClean="0">
                <a:latin typeface="Brush Script Std" pitchFamily="66" charset="0"/>
              </a:rPr>
              <a:t>6.7$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7524328" y="332656"/>
            <a:ext cx="8162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lgerian" pitchFamily="82" charset="0"/>
              </a:rPr>
              <a:t>Price</a:t>
            </a:r>
          </a:p>
          <a:p>
            <a:endParaRPr lang="ru-RU" dirty="0"/>
          </a:p>
        </p:txBody>
      </p:sp>
      <p:pic>
        <p:nvPicPr>
          <p:cNvPr id="33794" name="Picture 2" descr="http://obzhora.net/uploads/posts/2011-11/1322171260_fruki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4509120"/>
            <a:ext cx="2941359" cy="19854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796" name="Picture 4" descr="http://lifeglobe.net/media/entry/816/c2_big_thum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420888"/>
            <a:ext cx="2592288" cy="19482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798" name="Picture 6" descr="http://images03.olx.ru/ui/6/94/87/1278339557_103418787_1-----12783395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404778"/>
            <a:ext cx="2640757" cy="1981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404664"/>
            <a:ext cx="2920992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Algerian" pitchFamily="82" charset="0"/>
              </a:rPr>
              <a:t>ice cream</a:t>
            </a:r>
            <a:r>
              <a:rPr lang="en-US" sz="3200" dirty="0" smtClean="0">
                <a:latin typeface="Algerian" pitchFamily="82" charset="0"/>
              </a:rPr>
              <a:t>:</a:t>
            </a:r>
          </a:p>
          <a:p>
            <a:endParaRPr lang="en-US" sz="3200" dirty="0" smtClean="0">
              <a:latin typeface="Algerian" pitchFamily="82" charset="0"/>
            </a:endParaRPr>
          </a:p>
          <a:p>
            <a:r>
              <a:rPr lang="en-US" sz="2400" dirty="0" smtClean="0">
                <a:latin typeface="Brush Script Std" pitchFamily="66" charset="0"/>
              </a:rPr>
              <a:t>Ice </a:t>
            </a:r>
            <a:r>
              <a:rPr lang="en-US" sz="2400" dirty="0" smtClean="0">
                <a:latin typeface="Brush Script Std" pitchFamily="66" charset="0"/>
              </a:rPr>
              <a:t>cream </a:t>
            </a:r>
            <a:r>
              <a:rPr lang="en-US" sz="2400" dirty="0" smtClean="0">
                <a:latin typeface="Brush Script Std" pitchFamily="66" charset="0"/>
              </a:rPr>
              <a:t>“Assorted“</a:t>
            </a:r>
          </a:p>
          <a:p>
            <a:endParaRPr lang="en-US" sz="2400" dirty="0" smtClean="0">
              <a:latin typeface="Brush Script Std" pitchFamily="66" charset="0"/>
            </a:endParaRPr>
          </a:p>
          <a:p>
            <a:r>
              <a:rPr lang="en-US" sz="2400" dirty="0" smtClean="0">
                <a:latin typeface="Brush Script Std" pitchFamily="66" charset="0"/>
              </a:rPr>
              <a:t>Ice cream </a:t>
            </a:r>
            <a:r>
              <a:rPr lang="en-US" sz="2400" dirty="0" smtClean="0">
                <a:latin typeface="Brush Script Std" pitchFamily="66" charset="0"/>
              </a:rPr>
              <a:t>“</a:t>
            </a:r>
            <a:r>
              <a:rPr lang="en-US" sz="2400" dirty="0" err="1" smtClean="0">
                <a:latin typeface="Brush Script Std" pitchFamily="66" charset="0"/>
              </a:rPr>
              <a:t>Lasunka</a:t>
            </a:r>
            <a:r>
              <a:rPr lang="en-US" sz="2400" dirty="0" smtClean="0">
                <a:latin typeface="Brush Script Std" pitchFamily="66" charset="0"/>
              </a:rPr>
              <a:t>” </a:t>
            </a:r>
            <a:endParaRPr lang="en-US" sz="2400" dirty="0" smtClean="0">
              <a:latin typeface="Brush Script Std" pitchFamily="66" charset="0"/>
            </a:endParaRPr>
          </a:p>
          <a:p>
            <a:endParaRPr lang="en-US" sz="2400" dirty="0" smtClean="0">
              <a:latin typeface="Brush Script Std" pitchFamily="66" charset="0"/>
            </a:endParaRPr>
          </a:p>
          <a:p>
            <a:r>
              <a:rPr lang="en-US" sz="2400" dirty="0" smtClean="0">
                <a:latin typeface="Brush Script Std" pitchFamily="66" charset="0"/>
              </a:rPr>
              <a:t>strawberry </a:t>
            </a:r>
            <a:r>
              <a:rPr lang="en-US" sz="2400" dirty="0" smtClean="0">
                <a:latin typeface="Brush Script Std" pitchFamily="66" charset="0"/>
              </a:rPr>
              <a:t>Ice </a:t>
            </a:r>
            <a:r>
              <a:rPr lang="en-US" sz="2400" dirty="0" smtClean="0">
                <a:latin typeface="Brush Script Std" pitchFamily="66" charset="0"/>
              </a:rPr>
              <a:t>Cream</a:t>
            </a:r>
          </a:p>
          <a:p>
            <a:endParaRPr lang="en-US" sz="2400" dirty="0" smtClean="0">
              <a:latin typeface="Brush Script Std" pitchFamily="66" charset="0"/>
            </a:endParaRPr>
          </a:p>
          <a:p>
            <a:r>
              <a:rPr lang="en-US" sz="2400" dirty="0" smtClean="0">
                <a:latin typeface="Brush Script Std" pitchFamily="66" charset="0"/>
              </a:rPr>
              <a:t>ice </a:t>
            </a:r>
            <a:r>
              <a:rPr lang="en-US" sz="2400" dirty="0" smtClean="0">
                <a:latin typeface="Brush Script Std" pitchFamily="66" charset="0"/>
              </a:rPr>
              <a:t>cream with </a:t>
            </a:r>
            <a:r>
              <a:rPr lang="en-US" sz="2400" dirty="0" smtClean="0">
                <a:latin typeface="Brush Script Std" pitchFamily="66" charset="0"/>
              </a:rPr>
              <a:t>nuts</a:t>
            </a:r>
          </a:p>
          <a:p>
            <a:r>
              <a:rPr lang="en-US" sz="2400" dirty="0" smtClean="0">
                <a:latin typeface="Brush Script Std" pitchFamily="66" charset="0"/>
              </a:rPr>
              <a:t> </a:t>
            </a:r>
          </a:p>
          <a:p>
            <a:r>
              <a:rPr lang="en-US" sz="2400" dirty="0" smtClean="0">
                <a:latin typeface="Brush Script Std" pitchFamily="66" charset="0"/>
              </a:rPr>
              <a:t>chocolate</a:t>
            </a:r>
            <a:endParaRPr lang="en-US" sz="2400" dirty="0" smtClean="0">
              <a:latin typeface="Brush Script Std" pitchFamily="66" charset="0"/>
            </a:endParaRPr>
          </a:p>
          <a:p>
            <a:endParaRPr lang="en-US" sz="3200" dirty="0" smtClean="0">
              <a:latin typeface="Brush Script Std" pitchFamily="66" charset="0"/>
            </a:endParaRPr>
          </a:p>
          <a:p>
            <a:endParaRPr lang="en-US" sz="2400" dirty="0" smtClean="0">
              <a:latin typeface="Brush Script Std" pitchFamily="66" charset="0"/>
            </a:endParaRPr>
          </a:p>
          <a:p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380312" y="476672"/>
            <a:ext cx="81624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Algerian" pitchFamily="82" charset="0"/>
              </a:rPr>
              <a:t>Price</a:t>
            </a:r>
          </a:p>
          <a:p>
            <a:endParaRPr lang="en-US" dirty="0" smtClean="0">
              <a:latin typeface="Algerian" pitchFamily="82" charset="0"/>
            </a:endParaRPr>
          </a:p>
          <a:p>
            <a:endParaRPr lang="en-US" dirty="0" smtClean="0">
              <a:latin typeface="Algerian" pitchFamily="82" charset="0"/>
            </a:endParaRPr>
          </a:p>
          <a:p>
            <a:r>
              <a:rPr lang="en-US" dirty="0" smtClean="0">
                <a:latin typeface="Algerian" pitchFamily="82" charset="0"/>
              </a:rPr>
              <a:t>3.5$</a:t>
            </a:r>
          </a:p>
          <a:p>
            <a:endParaRPr lang="en-US" dirty="0" smtClean="0">
              <a:latin typeface="Algerian" pitchFamily="82" charset="0"/>
            </a:endParaRPr>
          </a:p>
          <a:p>
            <a:endParaRPr lang="en-US" dirty="0" smtClean="0">
              <a:latin typeface="Algerian" pitchFamily="82" charset="0"/>
            </a:endParaRPr>
          </a:p>
          <a:p>
            <a:r>
              <a:rPr lang="en-US" dirty="0" smtClean="0">
                <a:latin typeface="Algerian" pitchFamily="82" charset="0"/>
              </a:rPr>
              <a:t>3$</a:t>
            </a:r>
          </a:p>
          <a:p>
            <a:endParaRPr lang="en-US" dirty="0" smtClean="0">
              <a:latin typeface="Algerian" pitchFamily="82" charset="0"/>
            </a:endParaRPr>
          </a:p>
          <a:p>
            <a:r>
              <a:rPr lang="en-US" dirty="0" smtClean="0">
                <a:latin typeface="Algerian" pitchFamily="82" charset="0"/>
              </a:rPr>
              <a:t>5$</a:t>
            </a:r>
          </a:p>
          <a:p>
            <a:endParaRPr lang="en-US" dirty="0" smtClean="0">
              <a:latin typeface="Algerian" pitchFamily="82" charset="0"/>
            </a:endParaRPr>
          </a:p>
          <a:p>
            <a:endParaRPr lang="en-US" dirty="0" smtClean="0">
              <a:latin typeface="Algerian" pitchFamily="82" charset="0"/>
            </a:endParaRPr>
          </a:p>
          <a:p>
            <a:r>
              <a:rPr lang="en-US" dirty="0" smtClean="0">
                <a:latin typeface="Algerian" pitchFamily="82" charset="0"/>
              </a:rPr>
              <a:t>6.70$</a:t>
            </a:r>
          </a:p>
          <a:p>
            <a:endParaRPr lang="en-US" dirty="0" smtClean="0">
              <a:latin typeface="Algerian" pitchFamily="82" charset="0"/>
            </a:endParaRPr>
          </a:p>
          <a:p>
            <a:endParaRPr lang="en-US" dirty="0" smtClean="0">
              <a:latin typeface="Algerian" pitchFamily="82" charset="0"/>
            </a:endParaRPr>
          </a:p>
          <a:p>
            <a:r>
              <a:rPr lang="en-US" dirty="0" smtClean="0">
                <a:latin typeface="Algerian" pitchFamily="82" charset="0"/>
              </a:rPr>
              <a:t>7$</a:t>
            </a:r>
            <a:endParaRPr lang="en-US" dirty="0" smtClean="0">
              <a:latin typeface="Algerian" pitchFamily="82" charset="0"/>
            </a:endParaRPr>
          </a:p>
        </p:txBody>
      </p:sp>
      <p:pic>
        <p:nvPicPr>
          <p:cNvPr id="34818" name="Picture 2" descr="http://aroundoftheworld.ru/wp-content/uploads/2011/05/icecream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332656"/>
            <a:ext cx="2984848" cy="2238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820" name="Picture 4" descr="http://woman-happy.ru/uploads/posts/2011-05/1305058062_morogeno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2852936"/>
            <a:ext cx="3077369" cy="20152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822" name="Picture 6" descr="http://delai-sam.com/Pages/1505/Chocolate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4899649"/>
            <a:ext cx="2498726" cy="19583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271</TotalTime>
  <Words>239</Words>
  <Application>Microsoft Office PowerPoint</Application>
  <PresentationFormat>Экран (4:3)</PresentationFormat>
  <Paragraphs>148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Техническая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28</cp:revision>
  <dcterms:modified xsi:type="dcterms:W3CDTF">2012-12-20T22:39:13Z</dcterms:modified>
</cp:coreProperties>
</file>