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38" d="100"/>
          <a:sy n="38" d="100"/>
        </p:scale>
        <p:origin x="-140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02.12.2014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02.12.2014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02.12.2014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02.12.2014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02.12.2014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02.12.2014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02.12.2014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6000" y="5572140"/>
            <a:ext cx="6172200" cy="802782"/>
          </a:xfrm>
        </p:spPr>
        <p:txBody>
          <a:bodyPr>
            <a:noAutofit/>
          </a:bodyPr>
          <a:lstStyle/>
          <a:p>
            <a:r>
              <a:rPr lang="en-US" sz="8000" b="0" i="1" dirty="0" smtClean="0"/>
              <a:t>What’s your name?</a:t>
            </a:r>
            <a:endParaRPr lang="ru-RU" sz="8000" b="0" i="1" dirty="0"/>
          </a:p>
        </p:txBody>
      </p:sp>
      <p:pic>
        <p:nvPicPr>
          <p:cNvPr id="4" name="Рисунок 3" descr="картинки &quot;дети&quot; &quot; Образовательный портал МистерГИД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069" y="0"/>
            <a:ext cx="8143931" cy="59390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57356" y="1857364"/>
            <a:ext cx="5000660" cy="21431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4" name="Содержимое 3" descr="картинки &quot;дети&quot; &quot; Образовательный портал МистерГИД"/>
          <p:cNvPicPr>
            <a:picLocks noGrp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807246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Облако 4"/>
          <p:cNvSpPr/>
          <p:nvPr/>
        </p:nvSpPr>
        <p:spPr>
          <a:xfrm>
            <a:off x="3643306" y="357166"/>
            <a:ext cx="4572032" cy="1785926"/>
          </a:xfrm>
          <a:prstGeom prst="cloud">
            <a:avLst/>
          </a:prstGeom>
          <a:solidFill>
            <a:schemeClr val="bg2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dirty="0" smtClean="0"/>
              <a:t>Hello . What’s your name?</a:t>
            </a:r>
            <a:endParaRPr lang="ru-RU" sz="3600" dirty="0"/>
          </a:p>
        </p:txBody>
      </p:sp>
      <p:sp>
        <p:nvSpPr>
          <p:cNvPr id="6" name="Облако 5"/>
          <p:cNvSpPr/>
          <p:nvPr/>
        </p:nvSpPr>
        <p:spPr>
          <a:xfrm>
            <a:off x="0" y="642918"/>
            <a:ext cx="3643338" cy="1271590"/>
          </a:xfrm>
          <a:prstGeom prst="cloud">
            <a:avLst/>
          </a:prstGeom>
          <a:solidFill>
            <a:schemeClr val="bg2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000" dirty="0" smtClean="0"/>
              <a:t>Hello.</a:t>
            </a:r>
            <a:endParaRPr lang="ru-RU" sz="40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2428860" y="1417638"/>
            <a:ext cx="3571900" cy="725478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4" name="Содержимое 3" descr="картинки &quot;дети&quot; &quot; Образовательный портал МистерГИД"/>
          <p:cNvPicPr>
            <a:picLocks noGrp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82153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Дуга 4"/>
          <p:cNvSpPr/>
          <p:nvPr/>
        </p:nvSpPr>
        <p:spPr>
          <a:xfrm>
            <a:off x="2000232" y="1500174"/>
            <a:ext cx="914400" cy="914400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блако 6"/>
          <p:cNvSpPr/>
          <p:nvPr/>
        </p:nvSpPr>
        <p:spPr>
          <a:xfrm>
            <a:off x="0" y="0"/>
            <a:ext cx="4143372" cy="2128798"/>
          </a:xfrm>
          <a:prstGeom prst="cloud">
            <a:avLst/>
          </a:prstGeom>
          <a:solidFill>
            <a:schemeClr val="bg2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200" dirty="0" smtClean="0"/>
              <a:t>I’m Helen. What’ s your name?</a:t>
            </a:r>
            <a:endParaRPr lang="ru-RU" sz="3200" dirty="0"/>
          </a:p>
        </p:txBody>
      </p:sp>
      <p:sp>
        <p:nvSpPr>
          <p:cNvPr id="8" name="Облако 7"/>
          <p:cNvSpPr/>
          <p:nvPr/>
        </p:nvSpPr>
        <p:spPr>
          <a:xfrm>
            <a:off x="4214810" y="0"/>
            <a:ext cx="3786214" cy="1928802"/>
          </a:xfrm>
          <a:prstGeom prst="cloud">
            <a:avLst/>
          </a:prstGeom>
          <a:solidFill>
            <a:schemeClr val="bg2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200" dirty="0" smtClean="0"/>
              <a:t>I’m  Tom. How are you, Helen?</a:t>
            </a:r>
            <a:endParaRPr lang="ru-RU" sz="32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2643174" y="1785926"/>
            <a:ext cx="3424238" cy="8253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4" name="Содержимое 3" descr="картинки &quot;дети&quot; &quot; Образовательный портал МистерГИД"/>
          <p:cNvPicPr>
            <a:picLocks noGrp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828677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Облако 4"/>
          <p:cNvSpPr/>
          <p:nvPr/>
        </p:nvSpPr>
        <p:spPr>
          <a:xfrm>
            <a:off x="0" y="1000108"/>
            <a:ext cx="4000496" cy="1271590"/>
          </a:xfrm>
          <a:prstGeom prst="cloud">
            <a:avLst/>
          </a:prstGeom>
          <a:solidFill>
            <a:schemeClr val="bg2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dirty="0" err="1" smtClean="0"/>
              <a:t>Fine,tha</a:t>
            </a:r>
            <a:r>
              <a:rPr lang="en-US" sz="3600" dirty="0" err="1" smtClean="0"/>
              <a:t>n</a:t>
            </a:r>
            <a:r>
              <a:rPr lang="en-US" sz="3600" dirty="0" err="1" smtClean="0"/>
              <a:t>k</a:t>
            </a:r>
            <a:r>
              <a:rPr lang="en-US" sz="3600" dirty="0" smtClean="0"/>
              <a:t> </a:t>
            </a:r>
            <a:r>
              <a:rPr lang="en-US" sz="3600" dirty="0" smtClean="0"/>
              <a:t>you.</a:t>
            </a:r>
            <a:endParaRPr lang="ru-RU" sz="3600" dirty="0"/>
          </a:p>
        </p:txBody>
      </p:sp>
      <p:sp>
        <p:nvSpPr>
          <p:cNvPr id="6" name="Облако 5"/>
          <p:cNvSpPr/>
          <p:nvPr/>
        </p:nvSpPr>
        <p:spPr>
          <a:xfrm>
            <a:off x="4143372" y="0"/>
            <a:ext cx="4286280" cy="1557318"/>
          </a:xfrm>
          <a:prstGeom prst="cloud">
            <a:avLst/>
          </a:prstGeom>
          <a:solidFill>
            <a:schemeClr val="bg2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200" dirty="0" smtClean="0"/>
              <a:t>How old are you, </a:t>
            </a:r>
            <a:r>
              <a:rPr lang="en-US" sz="3200" dirty="0" smtClean="0"/>
              <a:t>Helen</a:t>
            </a:r>
            <a:r>
              <a:rPr lang="en-US" sz="3200" dirty="0" smtClean="0"/>
              <a:t> ?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3071802" y="1417638"/>
            <a:ext cx="4852998" cy="15397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4" name="Содержимое 3" descr="картинки &quot;дети&quot; &quot; Образовательный портал МистерГИД"/>
          <p:cNvPicPr>
            <a:picLocks noGrp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800102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Облако 4"/>
          <p:cNvSpPr/>
          <p:nvPr/>
        </p:nvSpPr>
        <p:spPr>
          <a:xfrm>
            <a:off x="-714412" y="571480"/>
            <a:ext cx="4643470" cy="1843070"/>
          </a:xfrm>
          <a:prstGeom prst="cloud">
            <a:avLst/>
          </a:prstGeom>
          <a:solidFill>
            <a:schemeClr val="bg2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dirty="0" smtClean="0"/>
              <a:t>I’m seven. And you?</a:t>
            </a:r>
            <a:endParaRPr lang="ru-RU" sz="3600" dirty="0"/>
          </a:p>
        </p:txBody>
      </p:sp>
      <p:sp>
        <p:nvSpPr>
          <p:cNvPr id="6" name="Облако 5"/>
          <p:cNvSpPr/>
          <p:nvPr/>
        </p:nvSpPr>
        <p:spPr>
          <a:xfrm>
            <a:off x="3286116" y="0"/>
            <a:ext cx="4786346" cy="1985946"/>
          </a:xfrm>
          <a:prstGeom prst="cloud">
            <a:avLst/>
          </a:prstGeom>
          <a:solidFill>
            <a:schemeClr val="bg2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dirty="0" smtClean="0"/>
              <a:t>I’m seven too. See you later. Good-bye.</a:t>
            </a:r>
            <a:endParaRPr lang="ru-RU" sz="36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142</TotalTime>
  <Words>56</Words>
  <PresentationFormat>Экран (4:3)</PresentationFormat>
  <Paragraphs>9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Эркер</vt:lpstr>
      <vt:lpstr>Слайд 1</vt:lpstr>
      <vt:lpstr>Слайд 2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Учитель</dc:creator>
  <cp:lastModifiedBy>Учитель</cp:lastModifiedBy>
  <cp:revision>16</cp:revision>
  <dcterms:created xsi:type="dcterms:W3CDTF">2014-12-02T16:00:07Z</dcterms:created>
  <dcterms:modified xsi:type="dcterms:W3CDTF">2014-12-02T18:34:37Z</dcterms:modified>
</cp:coreProperties>
</file>