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24000">
    <p:fad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zed20001.narod.ru/images/2006/9.05.06.113.jpg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5;&#1072;&#1074;&#1077;&#1095;&#1085;&#1086;%20&#1074;%20&#1087;&#1072;&#1084;&#1103;&#1090;&#1080;%20&#1082;&#1088;&#1091;&#1078;&#1086;&#1082;%203%20&#1074;\&#1082;&#1088;&#1091;&#1078;&#1086;&#1082;\&#1054;%20&#1090;&#1086;&#1081;%20&#1074;&#1077;&#1089;&#1085;&#1077;%20-%209%20&#1084;&#1072;&#1103;%20(&#1089;&#1083;&#1086;&#1074;&#1072;%20&#1080;%20&#1084;&#1091;&#1079;&#1099;&#1082;&#1072;%20&#1045;&#1083;&#1077;&#1085;&#1072;%20&#1055;&#1083;&#1086;&#1090;&#1085;&#1080;&#1082;&#1086;&#1074;&#1072;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071942"/>
            <a:ext cx="7772400" cy="2143140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Кружок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Бумагопластика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«В» класс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Веденеева  Оксана Ивановна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«Лицей № 47»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2014г.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143116"/>
            <a:ext cx="57118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Навечно в памяти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b42e_2bbfad5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42910" y="857232"/>
            <a:ext cx="26645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Забыть,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5286388"/>
            <a:ext cx="5524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начит предать…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2" descr="Картинка 363 из 10464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2060848"/>
            <a:ext cx="4176464" cy="3134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 той весне - 9 мая (слова и музыка Елена Плотников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L:\Новая папка 1\сочинения\0_5b4be_f7d72af4_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1990" y="357166"/>
            <a:ext cx="3019239" cy="2143140"/>
          </a:xfrm>
          <a:prstGeom prst="rect">
            <a:avLst/>
          </a:prstGeom>
          <a:noFill/>
        </p:spPr>
      </p:pic>
      <p:pic>
        <p:nvPicPr>
          <p:cNvPr id="1027" name="Picture 3" descr="L:\Новая папка 1\сочинения\0_5b4c0_220b3ad0_XL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4857760"/>
            <a:ext cx="2715817" cy="1738308"/>
          </a:xfrm>
          <a:prstGeom prst="rect">
            <a:avLst/>
          </a:prstGeom>
          <a:noFill/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835696" y="2996952"/>
            <a:ext cx="5476875" cy="944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Мы помним, мы гордимся!</a:t>
            </a:r>
            <a:endParaRPr lang="ru-RU" sz="3600" kern="10" spc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advClick="0" advTm="2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925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925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192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92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925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925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1925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925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12e0b0a151d7f5936928b5111358c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928670"/>
            <a:ext cx="6500858" cy="4880644"/>
          </a:xfrm>
          <a:prstGeom prst="rect">
            <a:avLst/>
          </a:prstGeom>
        </p:spPr>
      </p:pic>
      <p:pic>
        <p:nvPicPr>
          <p:cNvPr id="3" name="Рисунок 2" descr="1021.jpg"/>
          <p:cNvPicPr>
            <a:picLocks noChangeAspect="1"/>
          </p:cNvPicPr>
          <p:nvPr/>
        </p:nvPicPr>
        <p:blipFill>
          <a:blip r:embed="rId3" cstate="email">
            <a:grayscl/>
          </a:blip>
          <a:stretch>
            <a:fillRect/>
          </a:stretch>
        </p:blipFill>
        <p:spPr>
          <a:xfrm>
            <a:off x="1979712" y="404664"/>
            <a:ext cx="5500726" cy="5324703"/>
          </a:xfrm>
          <a:prstGeom prst="rect">
            <a:avLst/>
          </a:prstGeom>
        </p:spPr>
      </p:pic>
      <p:pic>
        <p:nvPicPr>
          <p:cNvPr id="4" name="Рисунок 3" descr="0d1307bf53b908ef8531f2e08f2ce68c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15616" y="692696"/>
            <a:ext cx="6572296" cy="4934278"/>
          </a:xfrm>
          <a:prstGeom prst="rect">
            <a:avLst/>
          </a:prstGeom>
        </p:spPr>
      </p:pic>
      <p:pic>
        <p:nvPicPr>
          <p:cNvPr id="6" name="Рисунок 5" descr="52414850_ranen_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03648" y="836712"/>
            <a:ext cx="6520833" cy="5175264"/>
          </a:xfrm>
          <a:prstGeom prst="rect">
            <a:avLst/>
          </a:prstGeom>
        </p:spPr>
      </p:pic>
      <p:pic>
        <p:nvPicPr>
          <p:cNvPr id="7" name="Рисунок 6" descr="0c10fc78950a015d3dc578b299a7bca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115616" y="692696"/>
            <a:ext cx="6876344" cy="5170502"/>
          </a:xfrm>
          <a:prstGeom prst="rect">
            <a:avLst/>
          </a:prstGeom>
        </p:spPr>
      </p:pic>
    </p:spTree>
  </p:cSld>
  <p:clrMapOvr>
    <a:masterClrMapping/>
  </p:clrMapOvr>
  <p:transition advClick="0" advTm="2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2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000"/>
                            </p:stCondLst>
                            <p:childTnLst>
                              <p:par>
                                <p:cTn id="39" presetID="2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49" presetID="2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uharibe qurtardi 0905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91680" y="980728"/>
            <a:ext cx="6524650" cy="4880644"/>
          </a:xfrm>
          <a:prstGeom prst="rect">
            <a:avLst/>
          </a:prstGeom>
        </p:spPr>
      </p:pic>
      <p:pic>
        <p:nvPicPr>
          <p:cNvPr id="3" name="Рисунок 2" descr="21b375257f7efee4a26b1d4470589de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00298" y="642918"/>
            <a:ext cx="4050518" cy="5786454"/>
          </a:xfrm>
          <a:prstGeom prst="rect">
            <a:avLst/>
          </a:prstGeom>
        </p:spPr>
      </p:pic>
      <p:pic>
        <p:nvPicPr>
          <p:cNvPr id="7" name="Рисунок 6" descr="post-124570646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907704" y="836712"/>
            <a:ext cx="4071966" cy="5643602"/>
          </a:xfrm>
          <a:prstGeom prst="rect">
            <a:avLst/>
          </a:prstGeom>
        </p:spPr>
      </p:pic>
      <p:pic>
        <p:nvPicPr>
          <p:cNvPr id="8" name="Рисунок 7" descr="100422852_9ecba29b6fc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331640" y="2132856"/>
            <a:ext cx="6481976" cy="4302771"/>
          </a:xfrm>
          <a:prstGeom prst="rect">
            <a:avLst/>
          </a:prstGeom>
        </p:spPr>
      </p:pic>
    </p:spTree>
  </p:cSld>
  <p:clrMapOvr>
    <a:masterClrMapping/>
  </p:clrMapOvr>
  <p:transition advClick="0" advTm="1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xit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lyut_pobedy_v_moskve_9_maya_1945_g.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620688"/>
            <a:ext cx="7943404" cy="5514992"/>
          </a:xfrm>
          <a:prstGeom prst="rect">
            <a:avLst/>
          </a:prstGeom>
        </p:spPr>
      </p:pic>
      <p:pic>
        <p:nvPicPr>
          <p:cNvPr id="5" name="Рисунок 4" descr="049_1_6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692696"/>
            <a:ext cx="7986017" cy="5429288"/>
          </a:xfrm>
          <a:prstGeom prst="rect">
            <a:avLst/>
          </a:prstGeom>
        </p:spPr>
      </p:pic>
    </p:spTree>
  </p:cSld>
  <p:clrMapOvr>
    <a:masterClrMapping/>
  </p:clrMapOvr>
  <p:transition advClick="0" advTm="1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 l="4726" t="12600" r="4536" b="4241"/>
          <a:stretch>
            <a:fillRect/>
          </a:stretch>
        </p:blipFill>
        <p:spPr bwMode="auto">
          <a:xfrm>
            <a:off x="1115616" y="1268760"/>
            <a:ext cx="691276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43042" y="1071546"/>
            <a:ext cx="588956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Герои Великой Отечественной</a:t>
            </a:r>
          </a:p>
          <a:p>
            <a:pPr algn="ct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Войны нашего класса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5b42e_2bbfad5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642918"/>
            <a:ext cx="4030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Мы помним,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429264"/>
            <a:ext cx="4368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ы гордимся!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3291" y="5286388"/>
            <a:ext cx="1522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Фото деда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8" y="414338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Фото ученика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b42e_2bbfad5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00100" y="928670"/>
            <a:ext cx="7072362" cy="560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715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Сочинение ученика</a:t>
            </a:r>
            <a:endParaRPr lang="ru-RU" dirty="0" smtClean="0">
              <a:latin typeface="Arial" pitchFamily="34" charset="0"/>
            </a:endParaRPr>
          </a:p>
        </p:txBody>
      </p:sp>
      <p:pic>
        <p:nvPicPr>
          <p:cNvPr id="5123" name="Picture 3" descr="D:\3 класс\воспитательная работа\9 мая\сочинения\0_5b43b_2c568203_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4572008"/>
            <a:ext cx="3784600" cy="22859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b42e_2bbfad5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pic>
        <p:nvPicPr>
          <p:cNvPr id="6147" name="Picture 3" descr="D:\3 класс\воспитательная работа\9 мая\картинки\1250507471_s16-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692696"/>
            <a:ext cx="6191250" cy="5438775"/>
          </a:xfrm>
          <a:prstGeom prst="rect">
            <a:avLst/>
          </a:prstGeom>
          <a:noFill/>
        </p:spPr>
      </p:pic>
      <p:pic>
        <p:nvPicPr>
          <p:cNvPr id="6148" name="Picture 4" descr="D:\3 класс\воспитательная работа\9 мая\картинки\4f196564989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692696"/>
            <a:ext cx="6961737" cy="521497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354</TotalTime>
  <Words>54</Words>
  <Application>Microsoft Office PowerPoint</Application>
  <PresentationFormat>Экран (4:3)</PresentationFormat>
  <Paragraphs>16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Дмитрий Каленюк</cp:lastModifiedBy>
  <cp:revision>45</cp:revision>
  <dcterms:modified xsi:type="dcterms:W3CDTF">2015-01-16T17:29:27Z</dcterms:modified>
</cp:coreProperties>
</file>