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7DB83-3992-474A-9B0D-E702AAB83213}" type="datetimeFigureOut">
              <a:rPr lang="ru-RU" smtClean="0"/>
              <a:t>16.01.2015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38CFC-139D-4DD1-B056-0827149F995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7DB83-3992-474A-9B0D-E702AAB83213}" type="datetimeFigureOut">
              <a:rPr lang="ru-RU" smtClean="0"/>
              <a:t>16.01.2015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38CFC-139D-4DD1-B056-0827149F995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7DB83-3992-474A-9B0D-E702AAB83213}" type="datetimeFigureOut">
              <a:rPr lang="ru-RU" smtClean="0"/>
              <a:t>16.01.2015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38CFC-139D-4DD1-B056-0827149F995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7DB83-3992-474A-9B0D-E702AAB83213}" type="datetimeFigureOut">
              <a:rPr lang="ru-RU" smtClean="0"/>
              <a:t>16.01.2015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38CFC-139D-4DD1-B056-0827149F995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7DB83-3992-474A-9B0D-E702AAB83213}" type="datetimeFigureOut">
              <a:rPr lang="ru-RU" smtClean="0"/>
              <a:t>16.01.2015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38CFC-139D-4DD1-B056-0827149F995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7DB83-3992-474A-9B0D-E702AAB83213}" type="datetimeFigureOut">
              <a:rPr lang="ru-RU" smtClean="0"/>
              <a:t>16.01.2015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38CFC-139D-4DD1-B056-0827149F995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7DB83-3992-474A-9B0D-E702AAB83213}" type="datetimeFigureOut">
              <a:rPr lang="ru-RU" smtClean="0"/>
              <a:t>16.01.2015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38CFC-139D-4DD1-B056-0827149F995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7DB83-3992-474A-9B0D-E702AAB83213}" type="datetimeFigureOut">
              <a:rPr lang="ru-RU" smtClean="0"/>
              <a:t>16.01.2015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38CFC-139D-4DD1-B056-0827149F995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7DB83-3992-474A-9B0D-E702AAB83213}" type="datetimeFigureOut">
              <a:rPr lang="ru-RU" smtClean="0"/>
              <a:t>16.01.2015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38CFC-139D-4DD1-B056-0827149F995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7DB83-3992-474A-9B0D-E702AAB83213}" type="datetimeFigureOut">
              <a:rPr lang="ru-RU" smtClean="0"/>
              <a:t>16.01.2015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38CFC-139D-4DD1-B056-0827149F995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7DB83-3992-474A-9B0D-E702AAB83213}" type="datetimeFigureOut">
              <a:rPr lang="ru-RU" smtClean="0"/>
              <a:t>16.01.2015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38CFC-139D-4DD1-B056-0827149F995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7DB83-3992-474A-9B0D-E702AAB83213}" type="datetimeFigureOut">
              <a:rPr lang="ru-RU" smtClean="0"/>
              <a:t>16.01.2015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38CFC-139D-4DD1-B056-0827149F995D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oshinenie.ru/chem-sxozha-poeziya-pushkina-i-axmatovoj/" TargetMode="External"/><Relationship Id="rId2" Type="http://schemas.openxmlformats.org/officeDocument/2006/relationships/hyperlink" Target="http://soshinenie.ru/category/russkaya-literatura/a-s-pushkin/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2528904"/>
          </a:xfrm>
        </p:spPr>
        <p:txBody>
          <a:bodyPr/>
          <a:lstStyle/>
          <a:p>
            <a:r>
              <a:rPr lang="ru-RU" dirty="0" smtClean="0"/>
              <a:t>Энциклопедия одного слова</a:t>
            </a:r>
            <a:br>
              <a:rPr lang="ru-RU" dirty="0" smtClean="0"/>
            </a:br>
            <a:r>
              <a:rPr lang="ru-RU" dirty="0" smtClean="0"/>
              <a:t>«ПОЭТ»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Выполнил ученик 4 класса</a:t>
            </a:r>
          </a:p>
          <a:p>
            <a:r>
              <a:rPr lang="ru-RU" sz="1800" dirty="0" smtClean="0"/>
              <a:t>МБОУ-ООШ с.Александровка</a:t>
            </a:r>
          </a:p>
          <a:p>
            <a:r>
              <a:rPr lang="ru-RU" sz="1800" dirty="0" smtClean="0"/>
              <a:t>Лонин Иван</a:t>
            </a:r>
          </a:p>
          <a:p>
            <a:r>
              <a:rPr lang="ru-RU" sz="1800" dirty="0" smtClean="0"/>
              <a:t>Руководитель: Деак Людмила Петровна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Музы великих поэтов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14422"/>
            <a:ext cx="4040188" cy="960453"/>
          </a:xfrm>
        </p:spPr>
        <p:txBody>
          <a:bodyPr>
            <a:normAutofit/>
          </a:bodyPr>
          <a:lstStyle/>
          <a:p>
            <a:r>
              <a:rPr lang="ru-RU" dirty="0" smtClean="0"/>
              <a:t> Муза В.Маяковского</a:t>
            </a:r>
            <a:endParaRPr lang="ru-RU" dirty="0"/>
          </a:p>
          <a:p>
            <a:r>
              <a:rPr lang="ru-RU" dirty="0" smtClean="0"/>
              <a:t>Лиля Брик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Муза А.Пушкина</a:t>
            </a:r>
          </a:p>
          <a:p>
            <a:r>
              <a:rPr lang="ru-RU" dirty="0"/>
              <a:t>Н.Гончарова</a:t>
            </a:r>
          </a:p>
        </p:txBody>
      </p:sp>
      <p:pic>
        <p:nvPicPr>
          <p:cNvPr id="7" name="Содержимое 6" descr="http://static1.repo.aif.ru/1/f8/29648/f9138b3acae3d154ca60b022c30bef1a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6669" y="2483644"/>
            <a:ext cx="23812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stat18.privet.ru/lr/0b1b521b231075e834c0f8924678fa4d"/>
          <p:cNvPicPr>
            <a:picLocks noGrp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11057" y="2428867"/>
            <a:ext cx="2918530" cy="3697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Литературные произведения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14423"/>
            <a:ext cx="4040188" cy="571504"/>
          </a:xfrm>
        </p:spPr>
        <p:txBody>
          <a:bodyPr/>
          <a:lstStyle/>
          <a:p>
            <a:r>
              <a:rPr lang="ru-RU" dirty="0" smtClean="0"/>
              <a:t>М.И. Цветаева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57364"/>
            <a:ext cx="4040188" cy="4268799"/>
          </a:xfrm>
        </p:spPr>
        <p:txBody>
          <a:bodyPr>
            <a:normAutofit fontScale="25000" lnSpcReduction="20000"/>
          </a:bodyPr>
          <a:lstStyle/>
          <a:p>
            <a:r>
              <a:rPr lang="ru-RU" sz="5600" b="1" dirty="0" smtClean="0"/>
              <a:t>БАБУШКЕ</a:t>
            </a:r>
            <a:r>
              <a:rPr lang="ru-RU" sz="5600" dirty="0"/>
              <a:t> </a:t>
            </a:r>
            <a:br>
              <a:rPr lang="ru-RU" sz="5600" dirty="0"/>
            </a:br>
            <a:r>
              <a:rPr lang="ru-RU" sz="5600" dirty="0"/>
              <a:t/>
            </a:r>
            <a:br>
              <a:rPr lang="ru-RU" sz="5600" dirty="0"/>
            </a:br>
            <a:r>
              <a:rPr lang="ru-RU" sz="5600" dirty="0"/>
              <a:t>Продолговатый и твердый овал,</a:t>
            </a:r>
            <a:br>
              <a:rPr lang="ru-RU" sz="5600" dirty="0"/>
            </a:br>
            <a:r>
              <a:rPr lang="ru-RU" sz="5600" dirty="0"/>
              <a:t>Черного платья раструбы…</a:t>
            </a:r>
            <a:br>
              <a:rPr lang="ru-RU" sz="5600" dirty="0"/>
            </a:br>
            <a:r>
              <a:rPr lang="ru-RU" sz="5600" dirty="0"/>
              <a:t>Юная бабушка! Кто целовал</a:t>
            </a:r>
            <a:br>
              <a:rPr lang="ru-RU" sz="5600" dirty="0"/>
            </a:br>
            <a:r>
              <a:rPr lang="ru-RU" sz="5600" dirty="0"/>
              <a:t>Ваши надменные губы!</a:t>
            </a:r>
            <a:br>
              <a:rPr lang="ru-RU" sz="5600" dirty="0"/>
            </a:br>
            <a:r>
              <a:rPr lang="ru-RU" sz="5600" dirty="0"/>
              <a:t/>
            </a:r>
            <a:br>
              <a:rPr lang="ru-RU" sz="5600" dirty="0"/>
            </a:br>
            <a:r>
              <a:rPr lang="ru-RU" sz="5600" dirty="0"/>
              <a:t>Руки, которые в залах дворца</a:t>
            </a:r>
            <a:br>
              <a:rPr lang="ru-RU" sz="5600" dirty="0"/>
            </a:br>
            <a:r>
              <a:rPr lang="ru-RU" sz="5600" dirty="0"/>
              <a:t>Вальсы Шопена играли…</a:t>
            </a:r>
            <a:br>
              <a:rPr lang="ru-RU" sz="5600" dirty="0"/>
            </a:br>
            <a:r>
              <a:rPr lang="ru-RU" sz="5600" dirty="0"/>
              <a:t>По сторонам ледяного лица</a:t>
            </a:r>
            <a:br>
              <a:rPr lang="ru-RU" sz="5600" dirty="0"/>
            </a:br>
            <a:r>
              <a:rPr lang="ru-RU" sz="5600" dirty="0"/>
              <a:t>Локоны в виде спирали.</a:t>
            </a:r>
            <a:br>
              <a:rPr lang="ru-RU" sz="5600" dirty="0"/>
            </a:br>
            <a:r>
              <a:rPr lang="ru-RU" sz="5600" dirty="0"/>
              <a:t/>
            </a:r>
            <a:br>
              <a:rPr lang="ru-RU" sz="5600" dirty="0"/>
            </a:br>
            <a:r>
              <a:rPr lang="ru-RU" sz="5600" dirty="0"/>
              <a:t>Темный, прямой и взыскательный взгляд.</a:t>
            </a:r>
            <a:br>
              <a:rPr lang="ru-RU" sz="5600" dirty="0"/>
            </a:br>
            <a:r>
              <a:rPr lang="ru-RU" sz="5600" dirty="0"/>
              <a:t>Взгляд, к обороне готовый.</a:t>
            </a:r>
            <a:br>
              <a:rPr lang="ru-RU" sz="5600" dirty="0"/>
            </a:br>
            <a:r>
              <a:rPr lang="ru-RU" sz="5600" dirty="0"/>
              <a:t>Юные женщины так не глядят.</a:t>
            </a:r>
            <a:br>
              <a:rPr lang="ru-RU" sz="5600" dirty="0"/>
            </a:br>
            <a:r>
              <a:rPr lang="ru-RU" sz="5600" dirty="0"/>
              <a:t>Юная бабушка, кто вы?</a:t>
            </a:r>
            <a:br>
              <a:rPr lang="ru-RU" sz="5600" dirty="0"/>
            </a:br>
            <a:r>
              <a:rPr lang="ru-RU" sz="5600" dirty="0"/>
              <a:t/>
            </a:r>
            <a:br>
              <a:rPr lang="ru-RU" sz="5600" dirty="0"/>
            </a:br>
            <a:r>
              <a:rPr lang="ru-RU" sz="5600" dirty="0"/>
              <a:t>Сколько возможностей вы унесли,</a:t>
            </a:r>
            <a:br>
              <a:rPr lang="ru-RU" sz="5600" dirty="0"/>
            </a:br>
            <a:r>
              <a:rPr lang="ru-RU" sz="5600" dirty="0"/>
              <a:t>И невозможностей – сколько?</a:t>
            </a:r>
            <a:br>
              <a:rPr lang="ru-RU" sz="5600" dirty="0"/>
            </a:br>
            <a:r>
              <a:rPr lang="ru-RU" sz="5600" dirty="0"/>
              <a:t>В ненасытимую прорву земли,</a:t>
            </a:r>
            <a:br>
              <a:rPr lang="ru-RU" sz="5600" dirty="0"/>
            </a:br>
            <a:r>
              <a:rPr lang="ru-RU" sz="5600" dirty="0"/>
              <a:t>Двадцатилетняя полька!</a:t>
            </a:r>
            <a:br>
              <a:rPr lang="ru-RU" sz="5600" dirty="0"/>
            </a:br>
            <a:r>
              <a:rPr lang="ru-RU" sz="5600" dirty="0"/>
              <a:t/>
            </a:r>
            <a:br>
              <a:rPr lang="ru-RU" sz="5600" dirty="0"/>
            </a:br>
            <a:r>
              <a:rPr lang="ru-RU" sz="5600" dirty="0"/>
              <a:t>День был невинен, и ветер был свеж.</a:t>
            </a:r>
            <a:br>
              <a:rPr lang="ru-RU" sz="5600" dirty="0"/>
            </a:br>
            <a:r>
              <a:rPr lang="ru-RU" sz="5600" dirty="0"/>
              <a:t>Темные звезды погасли.</a:t>
            </a:r>
            <a:br>
              <a:rPr lang="ru-RU" sz="5600" dirty="0"/>
            </a:br>
            <a:r>
              <a:rPr lang="ru-RU" sz="5600" dirty="0"/>
              <a:t>- Бабушка! – Это жестокий мятеж</a:t>
            </a:r>
            <a:br>
              <a:rPr lang="ru-RU" sz="5600" dirty="0"/>
            </a:br>
            <a:r>
              <a:rPr lang="ru-RU" sz="5600" dirty="0"/>
              <a:t>В сердце моем – не от вас ли?..</a:t>
            </a:r>
            <a:br>
              <a:rPr lang="ru-RU" sz="5600" dirty="0"/>
            </a:br>
            <a:r>
              <a:rPr lang="ru-RU" sz="5600" dirty="0"/>
              <a:t/>
            </a:r>
            <a:br>
              <a:rPr lang="ru-RU" sz="5600" dirty="0"/>
            </a:br>
            <a:r>
              <a:rPr lang="ru-RU" sz="5600" dirty="0"/>
              <a:t>4 сентября 1914</a:t>
            </a:r>
          </a:p>
          <a:p>
            <a:r>
              <a:rPr lang="ru-RU" sz="4800" dirty="0"/>
              <a:t> 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214422"/>
            <a:ext cx="4041775" cy="642941"/>
          </a:xfrm>
        </p:spPr>
        <p:txBody>
          <a:bodyPr/>
          <a:lstStyle/>
          <a:p>
            <a:r>
              <a:rPr lang="ru-RU" dirty="0" smtClean="0"/>
              <a:t>С.А.Есенин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928802"/>
            <a:ext cx="4041775" cy="4197361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 </a:t>
            </a:r>
            <a:r>
              <a:rPr lang="ru-RU" b="1" i="1" dirty="0" smtClean="0"/>
              <a:t>  </a:t>
            </a:r>
            <a:r>
              <a:rPr lang="ru-RU" b="1" i="1" dirty="0"/>
              <a:t>- Восход солнца</a:t>
            </a:r>
            <a:endParaRPr lang="ru-RU" dirty="0"/>
          </a:p>
          <a:p>
            <a:r>
              <a:rPr lang="ru-RU" i="1" dirty="0"/>
              <a:t/>
            </a:r>
            <a:br>
              <a:rPr lang="ru-RU" i="1" dirty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/>
              <a:t>Загорелась зорька красная </a:t>
            </a:r>
            <a:br>
              <a:rPr lang="ru-RU" i="1" dirty="0"/>
            </a:br>
            <a:r>
              <a:rPr lang="ru-RU" i="1" dirty="0"/>
              <a:t>В небе темно-голубом, </a:t>
            </a:r>
            <a:br>
              <a:rPr lang="ru-RU" i="1" dirty="0"/>
            </a:br>
            <a:r>
              <a:rPr lang="ru-RU" i="1" dirty="0"/>
              <a:t>Полоса </a:t>
            </a:r>
            <a:r>
              <a:rPr lang="ru-RU" i="1" dirty="0" err="1"/>
              <a:t>явилася</a:t>
            </a:r>
            <a:r>
              <a:rPr lang="ru-RU" i="1" dirty="0"/>
              <a:t> ясная </a:t>
            </a:r>
            <a:br>
              <a:rPr lang="ru-RU" i="1" dirty="0"/>
            </a:br>
            <a:r>
              <a:rPr lang="ru-RU" i="1" dirty="0"/>
              <a:t>В своем блеске золотом. </a:t>
            </a:r>
            <a:br>
              <a:rPr lang="ru-RU" i="1" dirty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/>
              <a:t>Лучи солнышка высоко </a:t>
            </a:r>
            <a:br>
              <a:rPr lang="ru-RU" i="1" dirty="0"/>
            </a:br>
            <a:r>
              <a:rPr lang="ru-RU" i="1" dirty="0"/>
              <a:t>Отразили в небе свет. </a:t>
            </a:r>
            <a:br>
              <a:rPr lang="ru-RU" i="1" dirty="0"/>
            </a:br>
            <a:r>
              <a:rPr lang="ru-RU" i="1" dirty="0"/>
              <a:t>И рассыпались далеко </a:t>
            </a:r>
            <a:br>
              <a:rPr lang="ru-RU" i="1" dirty="0"/>
            </a:br>
            <a:r>
              <a:rPr lang="ru-RU" i="1" dirty="0"/>
              <a:t>От них новые в ответ. </a:t>
            </a:r>
            <a:br>
              <a:rPr lang="ru-RU" i="1" dirty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/>
              <a:t>Лучи ярко-золотые </a:t>
            </a:r>
            <a:br>
              <a:rPr lang="ru-RU" i="1" dirty="0"/>
            </a:br>
            <a:r>
              <a:rPr lang="ru-RU" i="1" dirty="0"/>
              <a:t>Осветили землю вдруг. </a:t>
            </a:r>
            <a:br>
              <a:rPr lang="ru-RU" i="1" dirty="0"/>
            </a:br>
            <a:r>
              <a:rPr lang="ru-RU" i="1" dirty="0"/>
              <a:t>Небеса уж </a:t>
            </a:r>
            <a:r>
              <a:rPr lang="ru-RU" i="1" dirty="0" err="1"/>
              <a:t>голубые</a:t>
            </a:r>
            <a:r>
              <a:rPr lang="ru-RU" i="1" dirty="0"/>
              <a:t> </a:t>
            </a:r>
            <a:br>
              <a:rPr lang="ru-RU" i="1" dirty="0"/>
            </a:br>
            <a:r>
              <a:rPr lang="ru-RU" i="1" dirty="0"/>
              <a:t>Расстилаются вокруг.</a:t>
            </a:r>
            <a:endParaRPr lang="ru-RU" dirty="0"/>
          </a:p>
          <a:p>
            <a:r>
              <a:rPr lang="ru-RU" i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Литературные произведения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14423"/>
            <a:ext cx="4040188" cy="571504"/>
          </a:xfrm>
        </p:spPr>
        <p:txBody>
          <a:bodyPr/>
          <a:lstStyle/>
          <a:p>
            <a:r>
              <a:rPr lang="ru-RU" dirty="0" smtClean="0"/>
              <a:t>А.Фет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785926"/>
            <a:ext cx="4040188" cy="4340237"/>
          </a:xfrm>
        </p:spPr>
        <p:txBody>
          <a:bodyPr>
            <a:normAutofit fontScale="25000" lnSpcReduction="20000"/>
          </a:bodyPr>
          <a:lstStyle/>
          <a:p>
            <a:r>
              <a:rPr lang="ru-RU" b="1" i="1" dirty="0" smtClean="0"/>
              <a:t> </a:t>
            </a:r>
            <a:endParaRPr lang="ru-RU" b="1" i="1" dirty="0"/>
          </a:p>
          <a:p>
            <a:r>
              <a:rPr lang="ru-RU" b="1" dirty="0"/>
              <a:t>"</a:t>
            </a:r>
            <a:r>
              <a:rPr lang="ru-RU" sz="5600" b="1" dirty="0"/>
              <a:t>Ласточки пропали..."</a:t>
            </a:r>
          </a:p>
          <a:p>
            <a:r>
              <a:rPr lang="ru-RU" sz="5600" dirty="0"/>
              <a:t>       * * </a:t>
            </a:r>
            <a:r>
              <a:rPr lang="ru-RU" sz="5600" dirty="0" smtClean="0"/>
              <a:t>*</a:t>
            </a:r>
          </a:p>
          <a:p>
            <a:r>
              <a:rPr lang="ru-RU" sz="5600" dirty="0" smtClean="0"/>
              <a:t>Ласточки </a:t>
            </a:r>
            <a:r>
              <a:rPr lang="ru-RU" sz="5600" dirty="0"/>
              <a:t>пропали</a:t>
            </a:r>
            <a:r>
              <a:rPr lang="ru-RU" sz="5600" dirty="0" smtClean="0"/>
              <a:t>,</a:t>
            </a:r>
          </a:p>
          <a:p>
            <a:r>
              <a:rPr lang="ru-RU" sz="5600" dirty="0" smtClean="0"/>
              <a:t>А </a:t>
            </a:r>
            <a:r>
              <a:rPr lang="ru-RU" sz="5600" dirty="0"/>
              <a:t>вчера </a:t>
            </a:r>
            <a:r>
              <a:rPr lang="ru-RU" sz="5600" dirty="0" smtClean="0"/>
              <a:t>зарей</a:t>
            </a:r>
          </a:p>
          <a:p>
            <a:r>
              <a:rPr lang="ru-RU" sz="5600" dirty="0" smtClean="0"/>
              <a:t>Всё </a:t>
            </a:r>
            <a:r>
              <a:rPr lang="ru-RU" sz="5600" dirty="0"/>
              <a:t>грачи </a:t>
            </a:r>
            <a:r>
              <a:rPr lang="ru-RU" sz="5600" dirty="0" smtClean="0"/>
              <a:t>летали</a:t>
            </a:r>
          </a:p>
          <a:p>
            <a:r>
              <a:rPr lang="ru-RU" sz="5600" dirty="0" smtClean="0"/>
              <a:t>Да</a:t>
            </a:r>
            <a:r>
              <a:rPr lang="ru-RU" sz="5600" dirty="0"/>
              <a:t>, как сеть, </a:t>
            </a:r>
            <a:r>
              <a:rPr lang="ru-RU" sz="5600" dirty="0" smtClean="0"/>
              <a:t>мелькали</a:t>
            </a:r>
          </a:p>
          <a:p>
            <a:r>
              <a:rPr lang="ru-RU" sz="5600" dirty="0" smtClean="0"/>
              <a:t>Вон </a:t>
            </a:r>
            <a:r>
              <a:rPr lang="ru-RU" sz="5600" dirty="0"/>
              <a:t>над той горой. </a:t>
            </a:r>
            <a:endParaRPr lang="ru-RU" sz="5600" dirty="0" smtClean="0"/>
          </a:p>
          <a:p>
            <a:r>
              <a:rPr lang="ru-RU" sz="5600" dirty="0" smtClean="0"/>
              <a:t>С </a:t>
            </a:r>
            <a:r>
              <a:rPr lang="ru-RU" sz="5600" dirty="0"/>
              <a:t>вечера все спится</a:t>
            </a:r>
            <a:r>
              <a:rPr lang="ru-RU" sz="5600" dirty="0" smtClean="0"/>
              <a:t>,</a:t>
            </a:r>
          </a:p>
          <a:p>
            <a:r>
              <a:rPr lang="ru-RU" sz="5600" dirty="0" smtClean="0"/>
              <a:t>На </a:t>
            </a:r>
            <a:r>
              <a:rPr lang="ru-RU" sz="5600" dirty="0"/>
              <a:t>дворе темно</a:t>
            </a:r>
            <a:r>
              <a:rPr lang="ru-RU" sz="5600" dirty="0" smtClean="0"/>
              <a:t>.</a:t>
            </a:r>
          </a:p>
          <a:p>
            <a:r>
              <a:rPr lang="ru-RU" sz="5600" dirty="0" smtClean="0"/>
              <a:t>Лист </a:t>
            </a:r>
            <a:r>
              <a:rPr lang="ru-RU" sz="5600" dirty="0"/>
              <a:t>сухой валится</a:t>
            </a:r>
            <a:r>
              <a:rPr lang="ru-RU" sz="5600" dirty="0" smtClean="0"/>
              <a:t>,</a:t>
            </a:r>
          </a:p>
          <a:p>
            <a:r>
              <a:rPr lang="ru-RU" sz="5600" dirty="0" smtClean="0"/>
              <a:t>Ночью </a:t>
            </a:r>
            <a:r>
              <a:rPr lang="ru-RU" sz="5600" dirty="0"/>
              <a:t>ветер </a:t>
            </a:r>
            <a:r>
              <a:rPr lang="ru-RU" sz="5600" dirty="0" smtClean="0"/>
              <a:t>злится</a:t>
            </a:r>
          </a:p>
          <a:p>
            <a:r>
              <a:rPr lang="ru-RU" sz="5600" dirty="0" smtClean="0"/>
              <a:t>Да </a:t>
            </a:r>
            <a:r>
              <a:rPr lang="ru-RU" sz="5600" dirty="0"/>
              <a:t>стучит в окно</a:t>
            </a:r>
            <a:r>
              <a:rPr lang="ru-RU" sz="5600" dirty="0" smtClean="0"/>
              <a:t>.</a:t>
            </a:r>
          </a:p>
          <a:p>
            <a:r>
              <a:rPr lang="ru-RU" sz="5600" dirty="0"/>
              <a:t> Лучше б снег да </a:t>
            </a:r>
            <a:r>
              <a:rPr lang="ru-RU" sz="5600" dirty="0" smtClean="0"/>
              <a:t>вьюгу</a:t>
            </a:r>
          </a:p>
          <a:p>
            <a:r>
              <a:rPr lang="ru-RU" sz="5600" dirty="0" smtClean="0"/>
              <a:t>Встретить </a:t>
            </a:r>
            <a:r>
              <a:rPr lang="ru-RU" sz="5600" dirty="0"/>
              <a:t>грудью рад</a:t>
            </a:r>
            <a:r>
              <a:rPr lang="ru-RU" sz="5600" dirty="0" smtClean="0"/>
              <a:t>!</a:t>
            </a:r>
          </a:p>
          <a:p>
            <a:r>
              <a:rPr lang="ru-RU" sz="5600" dirty="0" smtClean="0"/>
              <a:t>Словно </a:t>
            </a:r>
            <a:r>
              <a:rPr lang="ru-RU" sz="5600" dirty="0"/>
              <a:t>как с </a:t>
            </a:r>
            <a:r>
              <a:rPr lang="ru-RU" sz="5600" dirty="0" smtClean="0"/>
              <a:t>испугу</a:t>
            </a:r>
          </a:p>
          <a:p>
            <a:r>
              <a:rPr lang="ru-RU" sz="5600" dirty="0" smtClean="0"/>
              <a:t>Раскричавшись</a:t>
            </a:r>
            <a:r>
              <a:rPr lang="ru-RU" sz="5600" dirty="0"/>
              <a:t>, к </a:t>
            </a:r>
            <a:r>
              <a:rPr lang="ru-RU" sz="5600" dirty="0" smtClean="0"/>
              <a:t>югу</a:t>
            </a:r>
          </a:p>
          <a:p>
            <a:r>
              <a:rPr lang="ru-RU" sz="5600" dirty="0" smtClean="0"/>
              <a:t>Журавли </a:t>
            </a:r>
            <a:r>
              <a:rPr lang="ru-RU" sz="5600" dirty="0"/>
              <a:t>летят. </a:t>
            </a:r>
            <a:endParaRPr lang="ru-RU" sz="5600" dirty="0" smtClean="0"/>
          </a:p>
          <a:p>
            <a:r>
              <a:rPr lang="ru-RU" sz="5600" dirty="0" smtClean="0"/>
              <a:t>Выйдешь </a:t>
            </a:r>
            <a:r>
              <a:rPr lang="ru-RU" sz="5600" dirty="0"/>
              <a:t>— </a:t>
            </a:r>
            <a:r>
              <a:rPr lang="ru-RU" sz="5600" dirty="0" smtClean="0"/>
              <a:t>поневоле</a:t>
            </a:r>
          </a:p>
          <a:p>
            <a:r>
              <a:rPr lang="ru-RU" sz="5600" dirty="0" smtClean="0"/>
              <a:t>Тяжело </a:t>
            </a:r>
            <a:r>
              <a:rPr lang="ru-RU" sz="5600" dirty="0"/>
              <a:t>— хоть плачь</a:t>
            </a:r>
            <a:r>
              <a:rPr lang="ru-RU" sz="5600" dirty="0" smtClean="0"/>
              <a:t>!</a:t>
            </a:r>
          </a:p>
          <a:p>
            <a:r>
              <a:rPr lang="ru-RU" sz="5600" dirty="0" smtClean="0"/>
              <a:t>Смотришь </a:t>
            </a:r>
            <a:r>
              <a:rPr lang="ru-RU" sz="5600" dirty="0"/>
              <a:t>— через </a:t>
            </a:r>
            <a:r>
              <a:rPr lang="ru-RU" sz="5600" dirty="0" smtClean="0"/>
              <a:t>поле</a:t>
            </a:r>
          </a:p>
          <a:p>
            <a:r>
              <a:rPr lang="ru-RU" sz="5600" dirty="0" smtClean="0"/>
              <a:t>Перекати-поле Прыгает</a:t>
            </a:r>
            <a:r>
              <a:rPr lang="ru-RU" sz="5600" dirty="0"/>
              <a:t>, как мяч.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214422"/>
            <a:ext cx="4041775" cy="571503"/>
          </a:xfrm>
        </p:spPr>
        <p:txBody>
          <a:bodyPr>
            <a:normAutofit/>
          </a:bodyPr>
          <a:lstStyle/>
          <a:p>
            <a:r>
              <a:rPr lang="ru-RU" dirty="0" smtClean="0"/>
              <a:t>В.Маяковский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785926"/>
            <a:ext cx="4041775" cy="4340237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err="1"/>
              <a:t>Тучкины</a:t>
            </a:r>
            <a:r>
              <a:rPr lang="ru-RU" b="1" dirty="0"/>
              <a:t> штучки</a:t>
            </a:r>
            <a:endParaRPr lang="ru-RU" dirty="0"/>
          </a:p>
          <a:p>
            <a:r>
              <a:rPr lang="ru-RU" i="1" dirty="0"/>
              <a:t>Владимир Маяковский</a:t>
            </a:r>
            <a:endParaRPr lang="ru-RU" dirty="0"/>
          </a:p>
          <a:p>
            <a:r>
              <a:rPr lang="ru-RU" dirty="0"/>
              <a:t>Плыли по небу тучки.</a:t>
            </a:r>
            <a:br>
              <a:rPr lang="ru-RU" dirty="0"/>
            </a:br>
            <a:r>
              <a:rPr lang="ru-RU" dirty="0"/>
              <a:t>Тучек - четыре штучки:</a:t>
            </a:r>
          </a:p>
          <a:p>
            <a:r>
              <a:rPr lang="ru-RU" dirty="0"/>
              <a:t>От первой до третьей - люди;</a:t>
            </a:r>
            <a:br>
              <a:rPr lang="ru-RU" dirty="0"/>
            </a:br>
            <a:r>
              <a:rPr lang="ru-RU" dirty="0"/>
              <a:t>Четвертая была </a:t>
            </a:r>
            <a:r>
              <a:rPr lang="ru-RU" dirty="0" err="1"/>
              <a:t>верблюдик</a:t>
            </a:r>
            <a:r>
              <a:rPr lang="ru-RU" dirty="0"/>
              <a:t>.</a:t>
            </a:r>
          </a:p>
          <a:p>
            <a:r>
              <a:rPr lang="ru-RU" dirty="0"/>
              <a:t>К ним, любопытством объятая,</a:t>
            </a:r>
            <a:br>
              <a:rPr lang="ru-RU" dirty="0"/>
            </a:br>
            <a:r>
              <a:rPr lang="ru-RU" dirty="0"/>
              <a:t>По дороге пристала пятая,</a:t>
            </a:r>
          </a:p>
          <a:p>
            <a:r>
              <a:rPr lang="ru-RU" dirty="0"/>
              <a:t>От нее в </a:t>
            </a:r>
            <a:r>
              <a:rPr lang="ru-RU" dirty="0" err="1"/>
              <a:t>небосинем</a:t>
            </a:r>
            <a:r>
              <a:rPr lang="ru-RU" dirty="0"/>
              <a:t> лоне</a:t>
            </a:r>
            <a:br>
              <a:rPr lang="ru-RU" dirty="0"/>
            </a:br>
            <a:r>
              <a:rPr lang="ru-RU" dirty="0"/>
              <a:t>Разбежались за слоником слоник.</a:t>
            </a:r>
          </a:p>
          <a:p>
            <a:r>
              <a:rPr lang="ru-RU" dirty="0"/>
              <a:t>И, не знаю, спугнула шестая ли,</a:t>
            </a:r>
            <a:br>
              <a:rPr lang="ru-RU" dirty="0"/>
            </a:br>
            <a:r>
              <a:rPr lang="ru-RU" dirty="0"/>
              <a:t>Тучки взяли все - и растаяли.</a:t>
            </a:r>
          </a:p>
          <a:p>
            <a:r>
              <a:rPr lang="ru-RU" dirty="0"/>
              <a:t>И следом за ними, гонясь и </a:t>
            </a:r>
            <a:r>
              <a:rPr lang="ru-RU" dirty="0" err="1" smtClean="0"/>
              <a:t>сжирав</a:t>
            </a:r>
            <a:r>
              <a:rPr lang="ru-RU" dirty="0"/>
              <a:t>,</a:t>
            </a:r>
            <a:br>
              <a:rPr lang="ru-RU" dirty="0"/>
            </a:br>
            <a:r>
              <a:rPr lang="ru-RU" dirty="0"/>
              <a:t>Солнце погналось - желтый жираф.          </a:t>
            </a:r>
            <a:r>
              <a:rPr lang="ru-RU" i="1" dirty="0"/>
              <a:t>1913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Литературные произведения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25000" lnSpcReduction="20000"/>
          </a:bodyPr>
          <a:lstStyle/>
          <a:p>
            <a:r>
              <a:rPr lang="ru-RU" sz="9600" b="1" i="1" dirty="0" smtClean="0"/>
              <a:t>А.С.Пушкин</a:t>
            </a:r>
          </a:p>
          <a:p>
            <a:pPr>
              <a:buNone/>
            </a:pPr>
            <a:r>
              <a:rPr lang="ru-RU" sz="8600" dirty="0" smtClean="0"/>
              <a:t>«Зимнее </a:t>
            </a:r>
            <a:r>
              <a:rPr lang="ru-RU" sz="8600" dirty="0"/>
              <a:t>утро»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Мороз и солнце; день чудесный!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Еще ты дремлешь, друг прелестный,-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Пора, красавица, проснись: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Открой сомкнуты негой взоры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Навстречу северной Авроры,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Звездою севера явись!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Вечор, ты помнишь, вьюга злилась,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На мутном небе мгла носилась;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Луна, как бледное пятно,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Сквозь тучи мрачные желтела,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И ты печальная сидела -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А нынче... погляди в окно: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Под </a:t>
            </a:r>
            <a:r>
              <a:rPr lang="ru-RU" sz="8600" dirty="0" err="1"/>
              <a:t>голубыми</a:t>
            </a:r>
            <a:r>
              <a:rPr lang="ru-RU" sz="8600" dirty="0"/>
              <a:t> небесами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Великолепными коврами,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Блестя на солнце, снег лежит;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Прозрачный лес один чернеет,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И ель сквозь иней зеленеет,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И речка подо льдом блестит.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Вся комната янтарным блеском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Озарена. Веселым треском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Трещит затопленная печь.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Приятно думать у лежанки.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Но знаешь: не велеть ли в санки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Кобылку бурую </a:t>
            </a:r>
            <a:r>
              <a:rPr lang="ru-RU" sz="8600" dirty="0" err="1"/>
              <a:t>запречь</a:t>
            </a:r>
            <a:r>
              <a:rPr lang="ru-RU" sz="8600" dirty="0"/>
              <a:t>?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Скользя по утреннему снегу,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Друг милый, предадимся бегу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Нетерпеливого коня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И навестим поля пустые,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Леса, недавно столь густые,</a:t>
            </a:r>
            <a:r>
              <a:rPr lang="ru-RU" sz="8600" dirty="0" smtClean="0"/>
              <a:t/>
            </a:r>
            <a:br>
              <a:rPr lang="ru-RU" sz="8600" dirty="0" smtClean="0"/>
            </a:br>
            <a:r>
              <a:rPr lang="ru-RU" sz="8600" dirty="0"/>
              <a:t>И берег, милый для меня.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Значение слова ПОЭТ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Поэт-</a:t>
            </a:r>
            <a:r>
              <a:rPr lang="ru-RU" dirty="0" smtClean="0"/>
              <a:t>писатель </a:t>
            </a:r>
            <a:r>
              <a:rPr lang="en-US" dirty="0" smtClean="0"/>
              <a:t>,</a:t>
            </a:r>
            <a:r>
              <a:rPr lang="ru-RU" dirty="0" smtClean="0"/>
              <a:t>автор стихотворных</a:t>
            </a:r>
            <a:r>
              <a:rPr lang="en-US" dirty="0" smtClean="0"/>
              <a:t>,</a:t>
            </a:r>
            <a:r>
              <a:rPr lang="ru-RU" dirty="0" smtClean="0"/>
              <a:t> поэтических произведений.</a:t>
            </a:r>
          </a:p>
          <a:p>
            <a:r>
              <a:rPr lang="ru-RU" b="1" i="1" dirty="0" smtClean="0"/>
              <a:t>Поэт</a:t>
            </a:r>
            <a:r>
              <a:rPr lang="ru-RU" dirty="0" smtClean="0"/>
              <a:t>-(от древнегреческого стихотворец)</a:t>
            </a:r>
          </a:p>
          <a:p>
            <a:pPr>
              <a:buNone/>
            </a:pPr>
            <a:r>
              <a:rPr lang="ru-RU" dirty="0" smtClean="0"/>
              <a:t>Писатель</a:t>
            </a:r>
            <a:r>
              <a:rPr lang="en-US" dirty="0" smtClean="0"/>
              <a:t>,</a:t>
            </a:r>
            <a:r>
              <a:rPr lang="ru-RU" dirty="0" smtClean="0"/>
              <a:t>создающий произведение в стихах.</a:t>
            </a:r>
          </a:p>
          <a:p>
            <a:r>
              <a:rPr lang="ru-RU" dirty="0"/>
              <a:t> </a:t>
            </a:r>
            <a:r>
              <a:rPr lang="ru-RU" b="1" i="1" dirty="0" smtClean="0"/>
              <a:t>Поэт</a:t>
            </a:r>
            <a:r>
              <a:rPr lang="ru-RU" dirty="0" smtClean="0"/>
              <a:t>-(перен.) человек</a:t>
            </a:r>
            <a:r>
              <a:rPr lang="en-US" dirty="0" smtClean="0"/>
              <a:t>,</a:t>
            </a:r>
            <a:r>
              <a:rPr lang="ru-RU" dirty="0" smtClean="0"/>
              <a:t>который наделён поэтическим отношением к окружающему</a:t>
            </a:r>
            <a:r>
              <a:rPr lang="en-US" dirty="0" smtClean="0"/>
              <a:t>,</a:t>
            </a:r>
            <a:r>
              <a:rPr lang="ru-RU" dirty="0" smtClean="0"/>
              <a:t>к жизни.  Поэт в душе. Поэт по натуре. Поэт в своём деле.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Кто такой ПОЭТ ?</a:t>
            </a:r>
            <a:endParaRPr lang="ru-RU" i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i="1" u="sng" dirty="0" smtClean="0"/>
              <a:t>Поэт</a:t>
            </a:r>
            <a:r>
              <a:rPr lang="ru-RU" sz="2400" dirty="0" smtClean="0"/>
              <a:t> – это прежде всего человек</a:t>
            </a:r>
            <a:r>
              <a:rPr lang="en-US" sz="2400" dirty="0" smtClean="0"/>
              <a:t>,</a:t>
            </a:r>
            <a:r>
              <a:rPr lang="ru-RU" sz="2400" dirty="0" smtClean="0"/>
              <a:t>такой же человек</a:t>
            </a:r>
            <a:r>
              <a:rPr lang="en-US" sz="2400" dirty="0" smtClean="0"/>
              <a:t>,</a:t>
            </a:r>
            <a:r>
              <a:rPr lang="ru-RU" sz="2400" dirty="0" smtClean="0"/>
              <a:t> как и мы все. Просто </a:t>
            </a:r>
            <a:r>
              <a:rPr lang="ru-RU" sz="2400" b="1" i="1" dirty="0" smtClean="0"/>
              <a:t>поэт</a:t>
            </a:r>
            <a:r>
              <a:rPr lang="en-US" sz="2400" dirty="0" smtClean="0"/>
              <a:t>,</a:t>
            </a:r>
            <a:r>
              <a:rPr lang="ru-RU" sz="2400" dirty="0" smtClean="0">
                <a:solidFill>
                  <a:srgbClr val="7030A0"/>
                </a:solidFill>
              </a:rPr>
              <a:t>настоящий поэт </a:t>
            </a:r>
            <a:r>
              <a:rPr lang="ru-RU" sz="2400" dirty="0" smtClean="0"/>
              <a:t>присматривается</a:t>
            </a:r>
            <a:r>
              <a:rPr lang="en-US" sz="2400" dirty="0" smtClean="0"/>
              <a:t>,</a:t>
            </a:r>
            <a:r>
              <a:rPr lang="ru-RU" sz="2400" dirty="0" smtClean="0"/>
              <a:t>вглядывается в каждую мелочь этого мира. Он пищит и рассказывает вещи </a:t>
            </a:r>
            <a:r>
              <a:rPr lang="en-US" sz="2400" dirty="0" smtClean="0"/>
              <a:t>,</a:t>
            </a:r>
            <a:r>
              <a:rPr lang="ru-RU" sz="2400" dirty="0" smtClean="0"/>
              <a:t>на которые в обычной жизни мы бы не обратили никакого внимания. </a:t>
            </a:r>
            <a:r>
              <a:rPr lang="ru-RU" sz="2400" b="1" i="1" dirty="0" smtClean="0"/>
              <a:t>Поэт</a:t>
            </a:r>
            <a:r>
              <a:rPr lang="ru-RU" sz="2400" dirty="0" smtClean="0"/>
              <a:t>- очень творческая</a:t>
            </a:r>
            <a:r>
              <a:rPr lang="en-US" sz="2400" dirty="0" smtClean="0"/>
              <a:t>,</a:t>
            </a:r>
            <a:r>
              <a:rPr lang="ru-RU" sz="2400" dirty="0" smtClean="0"/>
              <a:t> чуткая и ранимая натура.</a:t>
            </a:r>
            <a:r>
              <a:rPr lang="ru-RU" sz="2400" b="1" i="1" dirty="0" smtClean="0"/>
              <a:t> Поэт </a:t>
            </a:r>
            <a:r>
              <a:rPr lang="ru-RU" sz="2400" dirty="0" smtClean="0"/>
              <a:t>пронизывает практически все вещи через себя . Он переживает в себе каждое мгновение.</a:t>
            </a:r>
          </a:p>
          <a:p>
            <a:pPr>
              <a:buNone/>
            </a:pPr>
            <a:r>
              <a:rPr lang="ru-RU" sz="2400" b="1" i="1" dirty="0" smtClean="0"/>
              <a:t>Поэт</a:t>
            </a:r>
            <a:r>
              <a:rPr lang="ru-RU" sz="2400" dirty="0" smtClean="0"/>
              <a:t>-это очень громкое слово</a:t>
            </a:r>
            <a:r>
              <a:rPr lang="en-US" sz="2400" dirty="0" smtClean="0"/>
              <a:t>,</a:t>
            </a:r>
            <a:r>
              <a:rPr lang="ru-RU" sz="2400" dirty="0" smtClean="0"/>
              <a:t>его могут удостаиваться не все люди</a:t>
            </a:r>
            <a:r>
              <a:rPr lang="en-US" sz="2400" dirty="0" smtClean="0"/>
              <a:t>,</a:t>
            </a:r>
            <a:r>
              <a:rPr lang="ru-RU" sz="2400" dirty="0" smtClean="0"/>
              <a:t>даже которые пищут стихи . Его могут удостаиваться  только по –настоящему образованные</a:t>
            </a:r>
            <a:r>
              <a:rPr lang="en-US" sz="2400" dirty="0" smtClean="0"/>
              <a:t>,</a:t>
            </a:r>
            <a:r>
              <a:rPr lang="ru-RU" sz="2400" dirty="0" smtClean="0"/>
              <a:t>талантливые и достойные личности…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                                                    (Анна </a:t>
            </a:r>
            <a:r>
              <a:rPr lang="ru-RU" sz="2400" dirty="0" err="1" smtClean="0"/>
              <a:t>Вульвач</a:t>
            </a:r>
            <a:r>
              <a:rPr lang="ru-RU" sz="2400" dirty="0" smtClean="0"/>
              <a:t>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Личные качества поэта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Творческий человек</a:t>
            </a:r>
          </a:p>
          <a:p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Богатое воображение</a:t>
            </a:r>
          </a:p>
          <a:p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Эмоциональность</a:t>
            </a:r>
          </a:p>
          <a:p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Музыкальность</a:t>
            </a:r>
          </a:p>
          <a:p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Чувство ритма</a:t>
            </a:r>
            <a:endParaRPr lang="ru-RU" sz="2400" dirty="0"/>
          </a:p>
        </p:txBody>
      </p:sp>
      <p:pic>
        <p:nvPicPr>
          <p:cNvPr id="5" name="Содержимое 4" descr="http://prof.biografguru.ru/subdmn/prof/img/10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00496" y="500042"/>
            <a:ext cx="4643470" cy="564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Место работы Поэта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Поэты могут опубликовать свои стихи в журналах</a:t>
            </a:r>
            <a:r>
              <a:rPr lang="en-US" dirty="0" smtClean="0"/>
              <a:t>,</a:t>
            </a:r>
            <a:r>
              <a:rPr lang="ru-RU" dirty="0" smtClean="0"/>
              <a:t> создавать сборники и осуществлять их продажу . Также могут создавать стихи на заказ.</a:t>
            </a:r>
          </a:p>
          <a:p>
            <a:pPr>
              <a:buNone/>
            </a:pPr>
            <a:r>
              <a:rPr lang="ru-RU" dirty="0" smtClean="0"/>
              <a:t>Могут работать в рекламных агентствах </a:t>
            </a:r>
            <a:r>
              <a:rPr lang="en-US" dirty="0" smtClean="0"/>
              <a:t>, </a:t>
            </a:r>
            <a:r>
              <a:rPr lang="ru-RU" dirty="0" smtClean="0"/>
              <a:t>периодических изданиях и т.п.</a:t>
            </a:r>
            <a:endParaRPr lang="ru-RU" dirty="0"/>
          </a:p>
        </p:txBody>
      </p:sp>
      <p:pic>
        <p:nvPicPr>
          <p:cNvPr id="4" name="Рисунок 3" descr="Газета.md / Бельцы / Бельчане собрались на поэтический вечер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4500570"/>
            <a:ext cx="2286016" cy="205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Знаменитые и великие поэты</a:t>
            </a:r>
            <a:endParaRPr lang="ru-RU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Есенин С.А.</a:t>
            </a: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Выдающийся русский поэт. Впервые  произведения Есенина были опубликованы в 1915 году в журнале «Мирок»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Маяковский Владимир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Выдающийся русский поэт</a:t>
            </a:r>
            <a:r>
              <a:rPr lang="en-US" dirty="0" smtClean="0"/>
              <a:t>,</a:t>
            </a:r>
            <a:r>
              <a:rPr lang="ru-RU" dirty="0" smtClean="0"/>
              <a:t>драматург</a:t>
            </a:r>
            <a:r>
              <a:rPr lang="en-US" dirty="0" smtClean="0"/>
              <a:t>,</a:t>
            </a:r>
            <a:r>
              <a:rPr lang="ru-RU" dirty="0" smtClean="0"/>
              <a:t>киносценарист</a:t>
            </a:r>
            <a:r>
              <a:rPr lang="en-US" dirty="0" smtClean="0"/>
              <a:t>,</a:t>
            </a:r>
            <a:r>
              <a:rPr lang="ru-RU" dirty="0" smtClean="0"/>
              <a:t>художник. В.Маяковский считается одним из самых эпатажных поэтов начала </a:t>
            </a:r>
            <a:r>
              <a:rPr lang="en-US" dirty="0" smtClean="0"/>
              <a:t>xx</a:t>
            </a:r>
            <a:r>
              <a:rPr lang="ru-RU" dirty="0" smtClean="0"/>
              <a:t> века.</a:t>
            </a:r>
            <a:endParaRPr lang="ru-RU" dirty="0"/>
          </a:p>
        </p:txBody>
      </p:sp>
      <p:pic>
        <p:nvPicPr>
          <p:cNvPr id="8" name="Рисунок 7" descr="Сергей Есенин / Sergey Eseni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4143380"/>
            <a:ext cx="1428750" cy="1933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Владимир Маяковский / Vladimir Mayakovskiy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4500570"/>
            <a:ext cx="1428750" cy="1685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Знаменитые и великие поэты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Лермонтов М.Ю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Выдающийся русский поэт</a:t>
            </a:r>
            <a:r>
              <a:rPr lang="en-US" sz="2000" dirty="0" smtClean="0"/>
              <a:t>,</a:t>
            </a:r>
            <a:r>
              <a:rPr lang="ru-RU" sz="2000" dirty="0" smtClean="0"/>
              <a:t>прозаик</a:t>
            </a:r>
            <a:r>
              <a:rPr lang="en-US" sz="2000" dirty="0" smtClean="0"/>
              <a:t>,</a:t>
            </a:r>
            <a:r>
              <a:rPr lang="ru-RU" sz="2000" dirty="0" smtClean="0"/>
              <a:t>художник и драматург. Наиболее известными произведениями  Лермонтова «Парус»</a:t>
            </a:r>
            <a:r>
              <a:rPr lang="en-US" sz="2000" dirty="0" smtClean="0"/>
              <a:t>,</a:t>
            </a:r>
            <a:r>
              <a:rPr lang="ru-RU" sz="2000" dirty="0" smtClean="0"/>
              <a:t> «Демон»</a:t>
            </a:r>
            <a:r>
              <a:rPr lang="en-US" sz="2000" dirty="0" smtClean="0"/>
              <a:t>,</a:t>
            </a:r>
            <a:r>
              <a:rPr lang="ru-RU" sz="2000" dirty="0"/>
              <a:t> </a:t>
            </a:r>
            <a:r>
              <a:rPr lang="ru-RU" sz="2000" dirty="0" smtClean="0"/>
              <a:t>«Мцыри»</a:t>
            </a: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Фет А.А.</a:t>
            </a:r>
            <a:endParaRPr lang="ru-RU" sz="40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Известный русский поэт</a:t>
            </a:r>
            <a:r>
              <a:rPr lang="en-US" sz="1800" dirty="0" smtClean="0"/>
              <a:t>,</a:t>
            </a:r>
            <a:r>
              <a:rPr lang="ru-RU" sz="1800" dirty="0" smtClean="0"/>
              <a:t> мемуарист и переводчик. А.А.Фет считается одним из самых талантливых и утонченных поэтов лириков своего времени. Основными темами поэта являются природа и любовь</a:t>
            </a:r>
            <a:endParaRPr lang="ru-RU" sz="1800" dirty="0"/>
          </a:p>
        </p:txBody>
      </p:sp>
      <p:pic>
        <p:nvPicPr>
          <p:cNvPr id="7" name="Рисунок 6" descr="Михаил Лермонтов / Mihail Lermontov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4071942"/>
            <a:ext cx="1609725" cy="215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Афанасий Фет / Afanasy Fet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4071942"/>
            <a:ext cx="1643074" cy="2119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Знаменитые и великие поэты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Пушкин А.С.</a:t>
            </a: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hlinkClick r:id="rId2" tooltip="А.С. Пушкина Капитанская дочка"/>
              </a:rPr>
              <a:t>Пушкин</a:t>
            </a:r>
            <a:r>
              <a:rPr lang="ru-RU" sz="2000" dirty="0"/>
              <a:t> владел всеми стилями, всеми историческими и современными жанрами лирики с той свободой, которая характерна только для его поэзии. </a:t>
            </a:r>
            <a:r>
              <a:rPr lang="ru-RU" sz="2000" dirty="0" err="1"/>
              <a:t>Лирику</a:t>
            </a:r>
            <a:r>
              <a:rPr lang="ru-RU" sz="2000" dirty="0" err="1">
                <a:hlinkClick r:id="rId3" tooltip="Чем схожа поэзия Пушкина и Ахматовой"/>
              </a:rPr>
              <a:t>Пушкина</a:t>
            </a:r>
            <a:r>
              <a:rPr lang="ru-RU" sz="2000" dirty="0"/>
              <a:t> можно назвать энциклопедией жанров и стилей XVIII—XIX </a:t>
            </a:r>
            <a:r>
              <a:rPr lang="ru-RU" sz="2000" dirty="0" smtClean="0"/>
              <a:t>веков</a:t>
            </a: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Цветаева М.И.</a:t>
            </a:r>
            <a:endParaRPr lang="ru-RU" sz="44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Выдающаяся русская поэтесса</a:t>
            </a:r>
            <a:r>
              <a:rPr lang="en-US" dirty="0" smtClean="0"/>
              <a:t>,</a:t>
            </a:r>
            <a:r>
              <a:rPr lang="ru-RU" dirty="0" smtClean="0"/>
              <a:t>прозаик</a:t>
            </a:r>
            <a:r>
              <a:rPr lang="en-US" dirty="0" smtClean="0"/>
              <a:t>,</a:t>
            </a:r>
            <a:r>
              <a:rPr lang="ru-RU" dirty="0" err="1" smtClean="0"/>
              <a:t>перевод-чик</a:t>
            </a:r>
            <a:r>
              <a:rPr lang="ru-RU" dirty="0" smtClean="0"/>
              <a:t>. М.И. Цветаева – одно из наиболее известных имен Серебряного Века.</a:t>
            </a:r>
            <a:endParaRPr lang="ru-RU" dirty="0"/>
          </a:p>
        </p:txBody>
      </p:sp>
      <p:pic>
        <p:nvPicPr>
          <p:cNvPr id="7" name="Рисунок 6" descr="Марина Цветаева / Marina Tsvetaeva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4143380"/>
            <a:ext cx="1857388" cy="2128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Портрет А.С. Пушкина. О.А. Кипренский. 1827 г. Учителям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4786322"/>
            <a:ext cx="2071702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Музы великих поэтов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Муза </a:t>
            </a:r>
            <a:r>
              <a:rPr lang="ru-RU" dirty="0"/>
              <a:t>Сергея </a:t>
            </a:r>
            <a:r>
              <a:rPr lang="ru-RU" dirty="0" smtClean="0"/>
              <a:t>Есенина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/>
              <a:t>Дункан</a:t>
            </a:r>
            <a:r>
              <a:rPr lang="ru-RU" dirty="0"/>
              <a:t> (</a:t>
            </a:r>
            <a:r>
              <a:rPr lang="ru-RU" dirty="0" err="1"/>
              <a:t>Duncan</a:t>
            </a:r>
            <a:r>
              <a:rPr lang="ru-RU" dirty="0"/>
              <a:t>) </a:t>
            </a:r>
            <a:r>
              <a:rPr lang="ru-RU" dirty="0" err="1"/>
              <a:t>Айседора</a:t>
            </a:r>
            <a:r>
              <a:rPr lang="ru-RU" dirty="0"/>
              <a:t>. 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Муза </a:t>
            </a:r>
            <a:r>
              <a:rPr lang="ru-RU" dirty="0" smtClean="0"/>
              <a:t>М. Лермонтова</a:t>
            </a:r>
            <a:r>
              <a:rPr lang="ru-RU" dirty="0"/>
              <a:t> </a:t>
            </a:r>
          </a:p>
          <a:p>
            <a:r>
              <a:rPr lang="ru-RU" dirty="0" smtClean="0"/>
              <a:t>Наталья Федоровна Иванова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&quot;&quot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214686"/>
            <a:ext cx="2786082" cy="27051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Лермонтов называл свою возлюбленную «холодным божеством»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214686"/>
            <a:ext cx="2571752" cy="2938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426</Words>
  <Application>Microsoft Office PowerPoint</Application>
  <PresentationFormat>Экран (4:3)</PresentationFormat>
  <Paragraphs>117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Энциклопедия одного слова «ПОЭТ»</vt:lpstr>
      <vt:lpstr>Значение слова ПОЭТ</vt:lpstr>
      <vt:lpstr>Кто такой ПОЭТ ?</vt:lpstr>
      <vt:lpstr>Личные качества поэта</vt:lpstr>
      <vt:lpstr>Место работы Поэта</vt:lpstr>
      <vt:lpstr>Знаменитые и великие поэты</vt:lpstr>
      <vt:lpstr>Знаменитые и великие поэты</vt:lpstr>
      <vt:lpstr>Знаменитые и великие поэты</vt:lpstr>
      <vt:lpstr>Музы великих поэтов</vt:lpstr>
      <vt:lpstr>Музы великих поэтов</vt:lpstr>
      <vt:lpstr>Литературные произведения</vt:lpstr>
      <vt:lpstr>Литературные произведения</vt:lpstr>
      <vt:lpstr>Литературные произведения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6417</dc:creator>
  <cp:lastModifiedBy>6417</cp:lastModifiedBy>
  <cp:revision>11</cp:revision>
  <dcterms:created xsi:type="dcterms:W3CDTF">2015-01-16T18:35:32Z</dcterms:created>
  <dcterms:modified xsi:type="dcterms:W3CDTF">2015-01-16T20:38:05Z</dcterms:modified>
</cp:coreProperties>
</file>