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sldIdLst>
    <p:sldId id="256" r:id="rId2"/>
    <p:sldId id="257" r:id="rId3"/>
    <p:sldId id="258" r:id="rId4"/>
    <p:sldId id="274" r:id="rId5"/>
    <p:sldId id="276" r:id="rId6"/>
    <p:sldId id="278" r:id="rId7"/>
    <p:sldId id="259" r:id="rId8"/>
    <p:sldId id="260" r:id="rId9"/>
    <p:sldId id="261" r:id="rId10"/>
    <p:sldId id="262" r:id="rId11"/>
    <p:sldId id="281" r:id="rId12"/>
    <p:sldId id="271" r:id="rId1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50" d="100"/>
          <a:sy n="50" d="100"/>
        </p:scale>
        <p:origin x="-66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C7A2A2-7E23-4ACF-8815-DF38BB49ADE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36A6BA-14C8-4C02-B4D0-15949CFE452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2A7308-1390-45AE-AED8-3B8F3411E70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739CEE-9966-45D6-92D6-2C9A429F905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352FE5-F8C9-44BC-A5CF-59FF9A7D3F9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4322C5-291D-4969-A28F-8E41EC01BF3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79A0D4-B5D6-4791-A111-FB8D94EAD66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DAB994-7DC3-45C8-9239-F2A69DAC3B8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00A522-C70A-4A82-9B91-9D25AC04890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A76425-2001-4B23-B289-E1BA983D12B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DA4FD1-6282-4EF5-B3DD-8EE5CEFCD31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B3A8B760-B713-40D1-9CFE-D59F8AE2DCC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Zurich XCn BT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Zurich XCn BT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Zurich XCn BT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Zurich XCn BT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Zurich XCn BT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Zurich XCn BT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Zurich XCn BT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Zurich XCn BT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64705"/>
            <a:ext cx="7772400" cy="2835746"/>
          </a:xfrm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Исследовательская работа по теме 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rgbClr val="FF0000"/>
                </a:solidFill>
                <a:latin typeface="Monotype Corsiva" pitchFamily="66" charset="0"/>
              </a:rPr>
              <a:t>Драконы – миф или реальность?</a:t>
            </a:r>
            <a:endParaRPr lang="ru-RU" b="1" i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sz="2000" b="1" dirty="0" smtClean="0"/>
              <a:t>Выполнила </a:t>
            </a:r>
          </a:p>
          <a:p>
            <a:pPr algn="r"/>
            <a:r>
              <a:rPr lang="ru-RU" sz="2000" b="1" dirty="0" smtClean="0"/>
              <a:t>ученица 4 В класса</a:t>
            </a:r>
          </a:p>
          <a:p>
            <a:pPr algn="r"/>
            <a:r>
              <a:rPr lang="ru-RU" sz="2000" b="1" dirty="0" smtClean="0"/>
              <a:t>Кузнецова Полина</a:t>
            </a:r>
          </a:p>
          <a:p>
            <a:pPr algn="r"/>
            <a:r>
              <a:rPr lang="ru-RU" sz="2000" b="1" dirty="0" smtClean="0"/>
              <a:t>Руководитель</a:t>
            </a:r>
          </a:p>
          <a:p>
            <a:pPr algn="r"/>
            <a:r>
              <a:rPr lang="ru-RU" sz="2000" b="1" dirty="0" smtClean="0"/>
              <a:t>Шилова Елена Павловна</a:t>
            </a:r>
            <a:endParaRPr lang="ru-RU" sz="2000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04664"/>
            <a:ext cx="7772400" cy="1143000"/>
          </a:xfrm>
        </p:spPr>
        <p:txBody>
          <a:bodyPr/>
          <a:lstStyle/>
          <a:p>
            <a:r>
              <a:rPr lang="ru-RU" dirty="0" smtClean="0"/>
              <a:t>Строение дракона</a:t>
            </a:r>
            <a:endParaRPr lang="ru-RU" dirty="0"/>
          </a:p>
        </p:txBody>
      </p:sp>
      <p:pic>
        <p:nvPicPr>
          <p:cNvPr id="4" name="Содержимое 3" descr="сроение скелета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899592" y="1412776"/>
            <a:ext cx="7560840" cy="5141370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1143000"/>
          </a:xfrm>
        </p:spPr>
        <p:txBody>
          <a:bodyPr/>
          <a:lstStyle/>
          <a:p>
            <a:r>
              <a:rPr lang="ru-RU" dirty="0" smtClean="0"/>
              <a:t>Представитель драконов - варан</a:t>
            </a:r>
            <a:endParaRPr lang="ru-RU" dirty="0"/>
          </a:p>
        </p:txBody>
      </p:sp>
      <p:pic>
        <p:nvPicPr>
          <p:cNvPr id="5" name="Содержимое 4" descr="265px-Varanus_komodoensis4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683568" y="1412776"/>
            <a:ext cx="8280920" cy="5184576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356988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916832"/>
            <a:ext cx="7772400" cy="2736304"/>
          </a:xfrm>
        </p:spPr>
        <p:txBody>
          <a:bodyPr/>
          <a:lstStyle/>
          <a:p>
            <a:r>
              <a:rPr lang="ru-RU" sz="10000" b="1" dirty="0" smtClean="0">
                <a:solidFill>
                  <a:srgbClr val="7030A0"/>
                </a:solidFill>
                <a:latin typeface="Monotype Corsiva" pitchFamily="66" charset="0"/>
              </a:rPr>
              <a:t>Спасибо за внимание!</a:t>
            </a:r>
            <a:endParaRPr lang="ru-RU" sz="10000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548680"/>
            <a:ext cx="7772400" cy="1470025"/>
          </a:xfrm>
        </p:spPr>
        <p:txBody>
          <a:bodyPr/>
          <a:lstStyle/>
          <a:p>
            <a: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Цель исследования</a:t>
            </a:r>
            <a: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– узнать, кто такие драконы.</a:t>
            </a:r>
            <a:b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1772816"/>
            <a:ext cx="7272808" cy="4608512"/>
          </a:xfrm>
        </p:spPr>
        <p:txBody>
          <a:bodyPr/>
          <a:lstStyle/>
          <a:p>
            <a:r>
              <a:rPr lang="ru-RU" b="1" dirty="0"/>
              <a:t>З</a:t>
            </a:r>
            <a:r>
              <a:rPr lang="ru-RU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адачи</a:t>
            </a: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выяснить</a:t>
            </a: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как выглядят драконы</a:t>
            </a: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</a:t>
            </a: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узнать, какие бывают драконы;</a:t>
            </a:r>
          </a:p>
          <a:p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попробовать выяснить, существуют ли драконы в современном мире.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Предмет исследования</a:t>
            </a:r>
            <a: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-  драконы.</a:t>
            </a:r>
            <a:b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Гипотеза </a:t>
            </a: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– предположим, что драконы населяли нашу планету миллионы лет назад, значит,  их предки существуют в современном мире.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7772400" cy="864096"/>
          </a:xfrm>
        </p:spPr>
        <p:txBody>
          <a:bodyPr/>
          <a:lstStyle/>
          <a:p>
            <a:r>
              <a:rPr lang="ru-RU" sz="4000" b="1" dirty="0" smtClean="0"/>
              <a:t>Результаты анкетирования</a:t>
            </a:r>
            <a:endParaRPr lang="ru-RU" sz="4000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105769824"/>
              </p:ext>
            </p:extLst>
          </p:nvPr>
        </p:nvGraphicFramePr>
        <p:xfrm>
          <a:off x="683568" y="1196755"/>
          <a:ext cx="7848872" cy="525658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92088"/>
                <a:gridCol w="5238636"/>
                <a:gridCol w="925720"/>
                <a:gridCol w="892428"/>
              </a:tblGrid>
              <a:tr h="70894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вопроса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Содержание вопроса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Ответ 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 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Ответ 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Нет 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083577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Читаешь ли ты научно-познавательную литературу (энциклопедии, справочники, научно-познавательные журналы)?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34308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Слышал ли ты что-нибудь о драконах?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34308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Хотел бы ты больше узнать о драконах?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708943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твоему мнению, драконы существуют только в сказках?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708943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Веришь ли ты, что драконы когда-то населяли нашу планету? 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708943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Согласен ли ты с мнением что драконы живут на нашей планете до сих пор?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34308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Драконы – это только хищники?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34308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8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Хотел бы ты встретиться с драконом?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3786069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Моё творение</a:t>
            </a:r>
            <a:endParaRPr lang="ru-RU" b="1" dirty="0"/>
          </a:p>
        </p:txBody>
      </p:sp>
      <p:pic>
        <p:nvPicPr>
          <p:cNvPr id="4" name="Содержимое 3" descr="20131130_110228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619672" y="1916832"/>
            <a:ext cx="5832648" cy="4608512"/>
          </a:xfrm>
        </p:spPr>
      </p:pic>
    </p:spTree>
    <p:extLst>
      <p:ext uri="{BB962C8B-B14F-4D97-AF65-F5344CB8AC3E}">
        <p14:creationId xmlns:p14="http://schemas.microsoft.com/office/powerpoint/2010/main" xmlns="" val="42447073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77724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Как я представляю дракона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5" name="Содержимое 4" descr="20131130_114225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539552" y="2348880"/>
            <a:ext cx="4578085" cy="3433564"/>
          </a:xfrm>
        </p:spPr>
      </p:pic>
      <p:pic>
        <p:nvPicPr>
          <p:cNvPr id="6" name="Содержимое 5" descr="20131130_114240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 rot="5400000">
            <a:off x="4883721" y="1905025"/>
            <a:ext cx="5112568" cy="3407990"/>
          </a:xfrm>
        </p:spPr>
      </p:pic>
    </p:spTree>
    <p:extLst>
      <p:ext uri="{BB962C8B-B14F-4D97-AF65-F5344CB8AC3E}">
        <p14:creationId xmlns:p14="http://schemas.microsoft.com/office/powerpoint/2010/main" xmlns="" val="35679691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означает слово </a:t>
            </a:r>
            <a:r>
              <a:rPr lang="ru-RU" dirty="0" smtClean="0">
                <a:solidFill>
                  <a:srgbClr val="FF0000"/>
                </a:solidFill>
              </a:rPr>
              <a:t>ДРАКОН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556792"/>
            <a:ext cx="8208912" cy="5301208"/>
          </a:xfrm>
        </p:spPr>
        <p:txBody>
          <a:bodyPr/>
          <a:lstStyle/>
          <a:p>
            <a:r>
              <a:rPr lang="ru-RU" sz="44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Дракон</a:t>
            </a:r>
            <a:r>
              <a:rPr lang="ru-RU" sz="4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– дьявол, </a:t>
            </a:r>
            <a:r>
              <a:rPr lang="ru-RU" sz="4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черный;</a:t>
            </a:r>
          </a:p>
          <a:p>
            <a:r>
              <a:rPr lang="ru-RU" sz="4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сказочный </a:t>
            </a:r>
            <a:r>
              <a:rPr lang="ru-RU" sz="4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крылатый змей</a:t>
            </a:r>
            <a:r>
              <a:rPr lang="ru-RU" sz="4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 </a:t>
            </a:r>
          </a:p>
          <a:p>
            <a:r>
              <a:rPr lang="ru-RU" sz="4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полукрылатая</a:t>
            </a:r>
            <a:r>
              <a:rPr lang="ru-RU" sz="4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4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ящерица жарких стран</a:t>
            </a:r>
            <a:r>
              <a:rPr lang="ru-RU" sz="4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  </a:t>
            </a:r>
          </a:p>
          <a:p>
            <a:r>
              <a:rPr lang="ru-RU" sz="4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название одного созвездия</a:t>
            </a:r>
            <a:r>
              <a:rPr lang="ru-RU" sz="4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endParaRPr lang="ru-RU" sz="4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04664"/>
            <a:ext cx="5328592" cy="1143000"/>
          </a:xfrm>
        </p:spPr>
        <p:txBody>
          <a:bodyPr/>
          <a:lstStyle/>
          <a:p>
            <a:r>
              <a:rPr lang="ru-RU" dirty="0" smtClean="0"/>
              <a:t>«</a:t>
            </a:r>
            <a:r>
              <a:rPr lang="ru-RU" dirty="0" err="1" smtClean="0"/>
              <a:t>Драконоведение</a:t>
            </a:r>
            <a:r>
              <a:rPr lang="ru-RU" dirty="0" smtClean="0"/>
              <a:t>. </a:t>
            </a:r>
            <a:br>
              <a:rPr lang="ru-RU" dirty="0" smtClean="0"/>
            </a:br>
            <a:r>
              <a:rPr lang="ru-RU" dirty="0" smtClean="0"/>
              <a:t>Всё о драконах»</a:t>
            </a:r>
            <a:endParaRPr lang="ru-RU" dirty="0"/>
          </a:p>
        </p:txBody>
      </p:sp>
      <p:pic>
        <p:nvPicPr>
          <p:cNvPr id="4" name="Содержимое 3" descr="1000400197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395536" y="1628800"/>
            <a:ext cx="3652292" cy="4455797"/>
          </a:xfrm>
        </p:spPr>
      </p:pic>
      <p:pic>
        <p:nvPicPr>
          <p:cNvPr id="4098" name="Picture 2" descr="helmet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80112" y="0"/>
            <a:ext cx="3563888" cy="4279111"/>
          </a:xfrm>
          <a:prstGeom prst="rect">
            <a:avLst/>
          </a:prstGeom>
          <a:noFill/>
        </p:spPr>
      </p:pic>
      <p:pic>
        <p:nvPicPr>
          <p:cNvPr id="4100" name="Picture 4" descr="http://knigi.tomsk.ru/covers/000/489/651/original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419872" y="3645024"/>
            <a:ext cx="3744416" cy="28083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Стрекоза, или драконовая муха</a:t>
            </a:r>
            <a:endParaRPr lang="ru-RU" dirty="0"/>
          </a:p>
        </p:txBody>
      </p:sp>
      <p:pic>
        <p:nvPicPr>
          <p:cNvPr id="4" name="Содержимое 3" descr="00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565361" y="1981200"/>
            <a:ext cx="6013278" cy="4114800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простые шаблоны (113)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Zurich XCn BT"/>
        <a:ea typeface=""/>
        <a:cs typeface=""/>
      </a:majorFont>
      <a:minorFont>
        <a:latin typeface="Zurich XCn BT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простые шаблоны (113)</Template>
  <TotalTime>96</TotalTime>
  <Words>234</Words>
  <Application>Microsoft Office PowerPoint</Application>
  <PresentationFormat>Экран (4:3)</PresentationFormat>
  <Paragraphs>64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простые шаблоны (113)</vt:lpstr>
      <vt:lpstr>Исследовательская работа по теме   Драконы – миф или реальность?</vt:lpstr>
      <vt:lpstr> Цель исследования – узнать, кто такие драконы. </vt:lpstr>
      <vt:lpstr>Предмет исследования -  драконы. </vt:lpstr>
      <vt:lpstr>Результаты анкетирования</vt:lpstr>
      <vt:lpstr>Моё творение</vt:lpstr>
      <vt:lpstr>Как я представляю дракона</vt:lpstr>
      <vt:lpstr>Что означает слово ДРАКОН</vt:lpstr>
      <vt:lpstr>«Драконоведение.  Всё о драконах»</vt:lpstr>
      <vt:lpstr>Стрекоза, или драконовая муха</vt:lpstr>
      <vt:lpstr>Строение дракона</vt:lpstr>
      <vt:lpstr>Представитель драконов - варан</vt:lpstr>
      <vt:lpstr>Спасибо за внимание!</vt:lpstr>
    </vt:vector>
  </TitlesOfParts>
  <Manager/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Исследовательская работа по теме   Драконы – миф или реальность?</dc:title>
  <dc:subject/>
  <dc:creator>Лена</dc:creator>
  <cp:keywords>exciting online presentation communicate impactful exchange information broadcast collaborate on-screen projector white</cp:keywords>
  <dc:description>Use this template for creative presentations on any internet related topics.</dc:description>
  <cp:lastModifiedBy>Лена</cp:lastModifiedBy>
  <cp:revision>13</cp:revision>
  <dcterms:created xsi:type="dcterms:W3CDTF">2013-12-08T16:32:09Z</dcterms:created>
  <dcterms:modified xsi:type="dcterms:W3CDTF">2015-01-16T19:05:27Z</dcterms:modified>
  <cp:category>Internet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">
    <vt:lpwstr>Web Access</vt:lpwstr>
  </property>
  <property fmtid="{D5CDD505-2E9C-101B-9397-08002B2CF9AE}" pid="3" name="Style">
    <vt:lpwstr>P</vt:lpwstr>
  </property>
  <property fmtid="{D5CDD505-2E9C-101B-9397-08002B2CF9AE}" pid="4" name="Folder">
    <vt:lpwstr>Internet</vt:lpwstr>
  </property>
  <property fmtid="{D5CDD505-2E9C-101B-9397-08002B2CF9AE}" pid="5" name="Attribution">
    <vt:lpwstr>Copyright © 2003 KMT Software, Inc.</vt:lpwstr>
  </property>
</Properties>
</file>