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61" r:id="rId4"/>
    <p:sldId id="262" r:id="rId5"/>
    <p:sldId id="264" r:id="rId6"/>
    <p:sldId id="267" r:id="rId7"/>
    <p:sldId id="269" r:id="rId8"/>
    <p:sldId id="270" r:id="rId9"/>
    <p:sldId id="271" r:id="rId10"/>
    <p:sldId id="272" r:id="rId11"/>
    <p:sldId id="273" r:id="rId12"/>
    <p:sldId id="277" r:id="rId13"/>
    <p:sldId id="274" r:id="rId14"/>
    <p:sldId id="275" r:id="rId15"/>
    <p:sldId id="281" r:id="rId16"/>
    <p:sldId id="256" r:id="rId17"/>
    <p:sldId id="258" r:id="rId18"/>
    <p:sldId id="285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133600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591050"/>
            <a:ext cx="52197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0cc7d3f84a23c7a9d80a2b65f71679a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2636838"/>
            <a:ext cx="19446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1cef6baf64ab5fd31191aca89415c9b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2133600"/>
            <a:ext cx="20891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bf33442e5ca91009b90d648536b6c59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6368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7466F-2975-47B5-8725-B0D0651DEA2E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906E-2443-4585-9AFE-D1B233C92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0cc7d3f84a23c7a9d80a2b65f71679a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712C-0ABE-402E-8937-C66F9328F6F5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2681E-7D84-4390-B886-EA6EE5F37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7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004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5517-13BC-4973-82DB-40D88F91F9F0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FBD7-9174-489B-B18E-ABB6203F2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7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1cef6baf64ab5fd31191aca89415c9b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3213100"/>
            <a:ext cx="2192338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8A49B-FC14-4F60-BCE2-2300095B6820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E04BB-C906-4FFD-8E30-0089A9314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6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bf33442e5ca91009b90d648536b6c59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2473C-2402-466F-8BA8-682F10A02C3D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93AF5-ECBF-42FE-8165-0BDC232FC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5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83000">
              <a:schemeClr val="accent4">
                <a:lumMod val="20000"/>
                <a:lumOff val="80000"/>
              </a:schemeClr>
            </a:gs>
            <a:gs pos="98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E601D-CA80-4439-9882-252824B4C8D2}" type="datetimeFigureOut">
              <a:rPr lang="ru-RU"/>
              <a:pPr>
                <a:defRPr/>
              </a:pPr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BAB93A-9E03-47A2-9DC3-F6D856B85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8448" y="404661"/>
            <a:ext cx="5678669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портсмены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нашей сборной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олимпиаде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2827" y="332656"/>
            <a:ext cx="5338936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Скелетон: 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Александр Третьяков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Сергей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Чудинов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Никита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Трегубов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Елена Никитина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Ольга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Потылицина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Мария Орлова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09238"/>
            <a:ext cx="3465871" cy="395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105398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+mn-lt"/>
              </a:rPr>
              <a:t>Скелетон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- спуск по специальной трассе с искусственным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намораживанием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льда в скелетоне (санях с трубчатыми полозьями на укрепленной раме).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22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9324" y="332656"/>
            <a:ext cx="4896544" cy="40514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Мужчины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Виктор Ан, Владимир Григорьев, Семен Елистратов, Руслан Захаров, Дмитрий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Мигулин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Женщины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Екатерина Баранок, Ольга Белякова, Татьяна Бородулина,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СофьяПросвирнова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Валерия Резник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8181"/>
            <a:ext cx="3436374" cy="3996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7798" y="5157192"/>
            <a:ext cx="5946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+mn-lt"/>
              </a:rPr>
              <a:t>Шорт-трек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– вид скоростного бега на коньках, где спортсменам необходимо максимально быстро преодолеть соревновательную дистанцию по овальной ледовой дорожке длиной 111,12 м.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73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3465871" cy="395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4941168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+mn-lt"/>
              </a:rPr>
              <a:t>Санный спорт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– один из самых экстремальных олимпийских зимних видов спорта. Он представляет собой соревнования в скоростном спуске на одноместных или двухместных санях по специальной трассе с искусственным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намораживанием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льда.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98168" y="404664"/>
            <a:ext cx="457200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Мужчины: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Демченко Альберт,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Кнейб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Виктор,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Махнутин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Владимир, Южаков Владислав, Павличенко Семён, Богданов Андрей, Медведев Андрей, Перетягин Александр, Денисьев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Александр.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Женщины: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Иванова Татьяна, Родионова Александра, Батурина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Екатерина.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84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233485"/>
            <a:ext cx="3475624" cy="3699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5346" y="4869160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solidFill>
                  <a:srgbClr val="7030A0"/>
                </a:solidFill>
                <a:latin typeface="+mn-lt"/>
              </a:rPr>
              <a:t>Керлинг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 -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спортивная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игра на льду, в которой участвуют две команды. Участники поочерёдно пускают по льду гранитные снаряды («камни») в сторону размеченной на льду мишени («дома»). Цель игры – попасть камнем ближе к центру «дома», чем это сделал соперник.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86010" y="404664"/>
            <a:ext cx="4572000" cy="41088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Мужчины: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Дроздов Андрей,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Дрон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Петр,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Калалб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Антон, Козырев Александр, Архипов Евгений, Глухов Сергей,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Стукальский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Алексей.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Женщины: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Галкина Екатерина, Сидорова Анна,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Нкеирука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Езех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Александра Саитова, Моисеева Виктория, Антонова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Екатерина,Фомина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Маргарита.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35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6632"/>
            <a:ext cx="3097161" cy="3701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637" y="4760301"/>
            <a:ext cx="63800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  <a:latin typeface="+mn-lt"/>
              </a:rPr>
              <a:t>В программу Олимпийских игр входят четыре вида соревнований: личное первенство на среднем трамплине среди мужчин и среди женщин, личное первенство на большом трамплине среди мужчин и командные соревнования среди мужчин. Всего разыгрывается 4 комплекта наград.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4168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+mn-lt"/>
              </a:rPr>
              <a:t>Мужчины: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Дмитрий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Васильев, Денис Корнилов, Ильмир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Хазетдинов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Алексей Ромашов, Владислав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Бояринцев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Михаил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Максимочкин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Илья Росляков, Александр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Сардыко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Александр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Шувалов.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+mn-lt"/>
              </a:rPr>
              <a:t>Женщины: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Ирина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Аввакумова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Анастасия Гладышева, Софья Тихонова, Дарья Грушина, Стефания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Надымова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36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3169921" cy="3825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5560" y="4941168"/>
            <a:ext cx="58786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  <a:latin typeface="+mn-lt"/>
              </a:rPr>
              <a:t>В программу Олимпийских зимних игр входят следующие соревнования по фигурному катанию: индивидуальные соревнования среди мужчин и среди женщин, соревнования в парном катании, танцы на льду, а также командные соревнования.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37010" y="215964"/>
            <a:ext cx="50943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+mn-lt"/>
              </a:rPr>
              <a:t>Мужчины: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Евгений Плющенко,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Артур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Гачинский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mtClean="0">
                <a:solidFill>
                  <a:srgbClr val="FF0000"/>
                </a:solidFill>
                <a:latin typeface="+mn-lt"/>
              </a:rPr>
              <a:t>Женщины: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Аделина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Сотникова, Юлия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Липницкая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+mn-lt"/>
              </a:rPr>
              <a:t>Пары: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Татьяна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Волосожар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/ Максим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Траньков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 Вера Базарова / Юрия Ларионов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Танцы: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Екатерина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Боброва / Дмитрий Соловьев, Елена Ильиных / Никита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Кацалапов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33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82038"/>
            <a:ext cx="3097161" cy="364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270" y="4926878"/>
            <a:ext cx="65089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</a:rPr>
              <a:t>В программу Олимпийских зимних игр включено 12 видов соревнований по лыжным гонкам: шесть среди мужчин и шесть среди женщин, среди которых индивидуальные гонки и гонки с общим стартом, </a:t>
            </a:r>
            <a:r>
              <a:rPr lang="ru-RU" b="1" dirty="0" err="1">
                <a:solidFill>
                  <a:srgbClr val="7030A0"/>
                </a:solidFill>
                <a:latin typeface="+mn-lt"/>
              </a:rPr>
              <a:t>скиатлон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, эстафета, индивидуальный и командный спринт.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7928" y="103244"/>
            <a:ext cx="50425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Мужчины: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Вылегжанин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Максим, Крюков Никита,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Легков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Александр, 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Морилов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Николай, Петухов Алексей, Черноусов Илья, Устюгов Сергей, Бессмертных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Япаров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Дмитрий, Белов Евгений,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Волженцев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Станислав,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Главатских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Константин.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Женщины: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Чекалева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Юлия,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Шаповалова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Евгения, Иванова Юлия, Доценко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Анастасия,Жукова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Наталья,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Кузюкова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Ольга, Матвеева Наталья,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Хазова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Ирина.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18" y="4581128"/>
            <a:ext cx="727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</a:rPr>
              <a:t>Хоккейные матчи проходят на ледовой площадке. В хоккее используется шайба, изготовленная из вулканизированной резины. Игра заключается в противоборстве двух команд, которые с помощью клюшек стремятся забросить шайбу в ворота соперника и не пропустить её в свои. Побеждает команда, забросившая большее количество шайб в ворота соперника.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987" y="91583"/>
            <a:ext cx="2979174" cy="3670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97161" y="94676"/>
            <a:ext cx="58673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Мужская команда: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Овечкин Александр, Денисов Денис, Пережогин Александр, Попов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Радулов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Сёмин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Емелин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Алексей, Терещенко Алексей, Марков Андрей, Волченков Антон, Анисимов Артём,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Шипачёв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Вадим,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Кошечкин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Василий, Тихонов Виктор, Тарасенко Владимир,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Войнов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Вячеслав, Кокарев Денис, Бирюков Евгений, Кузнецов Евгений, Малкин Евгений, Медведев Евгений, Набоков Евгений,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Рясенский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Евгений,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Барулин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Константин,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Дацюк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Павел, Варламов Семён, Бобровский Сергей, Гончар Сергей, Никулин Илья, Варнаков Михаил,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Якупов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Наиль, Никитин Никита,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Кулёмин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Николай,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Тютин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Федор, Ковальчук Илья, Бурмистров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Ничушкин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Валерий,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Соин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Сергей, Белов Антон, Еременко Александр,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Свитов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Александр</a:t>
            </a:r>
            <a:r>
              <a:rPr lang="ru-RU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18" y="4581128"/>
            <a:ext cx="727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</a:rPr>
              <a:t>Хоккейные матчи проходят на ледовой площадке. В хоккее используется шайба, изготовленная из вулканизированной резины. Игра заключается в противоборстве двух команд, которые с помощью клюшек стремятся забросить шайбу в ворота соперника и не пропустить её в свои. Побеждает команда, забросившая большее количество шайб в ворота соперника.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987" y="91583"/>
            <a:ext cx="2979174" cy="3670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91583"/>
            <a:ext cx="554461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Женская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команда: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Вафина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Александра, Капустина Александра, Гончаренко Ангелина,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Пругова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Анна, Шибанова Анна, Щукина Анна, Павлова Валерия, Скиба Галина,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Лескина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Юлия, Хомич Алена, Ананьина Екатерина, Лебедева Екатерина, Пашкевич Екатерина, Смоленцева Екатерина, Смолина Екатерина, Соловьева Екатерина,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Дюбанок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Инна, Гаврилова Ия, Белякова Людмила, Ткачева Светлана,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Сергина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Марина, Александрова Надежда,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Пермякова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Ольга,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Бурина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Татьяна, Виноградова Анна,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Дергачёва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Елена, Сосина Ольга, Шохина Анна.</a:t>
            </a:r>
          </a:p>
        </p:txBody>
      </p:sp>
    </p:spTree>
    <p:extLst>
      <p:ext uri="{BB962C8B-B14F-4D97-AF65-F5344CB8AC3E}">
        <p14:creationId xmlns:p14="http://schemas.microsoft.com/office/powerpoint/2010/main" val="85236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293096"/>
            <a:ext cx="6995120" cy="2409131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Женщины</a:t>
            </a:r>
            <a:r>
              <a:rPr lang="ru-RU" sz="1800" dirty="0" smtClean="0">
                <a:solidFill>
                  <a:srgbClr val="FF0000"/>
                </a:solidFill>
              </a:rPr>
              <a:t>: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Екатерина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Тудегешева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Екатерина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Илюхина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Наталья Соболева, Алена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Заварзина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. Запасная – Екатерина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Хатомченкова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Мужчины: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Вик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Вайлд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Станислав Детков, Андрей Соболев, Валерий Колегов. Запасной – Константин Шипилов. 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</a:rPr>
              <a:t>Борд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-кросс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. Николай Олюнин, Андрей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Болдыков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Антон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Копривица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. 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</a:rPr>
              <a:t>Слоупстайл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. Алексей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Соболев.</a:t>
            </a:r>
            <a:r>
              <a:rPr lang="ru-RU" sz="1800" b="1" dirty="0" err="1">
                <a:solidFill>
                  <a:schemeClr val="accent1">
                    <a:lumMod val="75000"/>
                  </a:schemeClr>
                </a:solidFill>
              </a:rPr>
              <a:t>Хаф-пайп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 Никита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Автанеев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Сергей Тарасов, Павел Харитонов.</a:t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8944"/>
            <a:ext cx="5757852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02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7128792" cy="3456384"/>
          </a:xfrm>
        </p:spPr>
        <p:txBody>
          <a:bodyPr>
            <a:noAutofit/>
          </a:bodyPr>
          <a:lstStyle/>
          <a:p>
            <a:pPr indent="442913" algn="just">
              <a:lnSpc>
                <a:spcPct val="150000"/>
              </a:lnSpc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 2014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(официальное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 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XXII зимние Олимпийские игры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 — международное спортивное мероприятие, которое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проходит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российском городе Сочи с 7 по 23 февраля 2014 года. Столица Олимпийских игр Сочи 2014 была выбрана во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            119-й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сессии МОК в городе Гватемала, столице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Гватемалы 4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июля 2007 года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На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территории России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Олимпийские игры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проходят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второй раз (до этого в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1980 году прошли XXII летние Олимпийские игры), и впервые — зимние Игры.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окончании Олимпийских игр на тех же объектах будут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проведены зимние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Паралимпийские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2014.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Организацией зимних Олимпийских и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 2014 занимается Оргкомитет «Сочи 2014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4893" y="175268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Историческая справка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686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2913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марта 2010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года на церемонии закрытия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зимних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Олимпийских игр 2010 президент МОК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Жак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Рогге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 передал </a:t>
            </a:r>
            <a:r>
              <a:rPr lang="ru-RU" sz="2000" u="sng" dirty="0">
                <a:solidFill>
                  <a:schemeClr val="accent1">
                    <a:lumMod val="75000"/>
                  </a:schemeClr>
                </a:solidFill>
              </a:rPr>
              <a:t>олимпийский флаг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 мэру Сочи Анатолию Пахомову. Этот процесс сопровождался красочным действом, рассказывающим о российской культуре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 За три месяца до этого Жак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Рогге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представил логотип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Сочи 2014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 В 2011 году талисманами зимних Олимпийских игр 2014 были избраны Белый мишка, снежный Леопард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Зайка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 За 500 дней до начала Олимпийских игр Оргкомитет «Сочи 2014» огласил слоган предстоящей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Олимпиады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9382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6343" y="303510"/>
            <a:ext cx="9017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93178"/>
            <a:ext cx="1079500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3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>
            <a:normAutofit/>
          </a:bodyPr>
          <a:lstStyle/>
          <a:p>
            <a:pPr marL="0" indent="265113" algn="just">
              <a:lnSpc>
                <a:spcPct val="150000"/>
              </a:lnSpc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Игры в Сочи являются двадцать вторыми (XXII) зимними по счёту (также двадцать вторыми летними были и Игры 1980 года в Москве). После завершения Олимпийских игр по традиции будут проведены 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Зимние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Паралимпийские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игры 2014. По сравнению с Ванкувером 2010 количество соревнований в различных дисциплинах увеличено на 12, итого 98 комплектов медалей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8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674"/>
            <a:ext cx="8697144" cy="1143000"/>
          </a:xfrm>
        </p:spPr>
        <p:txBody>
          <a:bodyPr/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 сборной России на Олимпийские игры в Сочи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41" y="620688"/>
            <a:ext cx="8784976" cy="5472608"/>
          </a:xfrm>
        </p:spPr>
        <p:txBody>
          <a:bodyPr>
            <a:noAutofit/>
          </a:bodyPr>
          <a:lstStyle/>
          <a:p>
            <a:pPr marL="92075" indent="350838" algn="just" fontAlgn="base">
              <a:lnSpc>
                <a:spcPct val="12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 олимпийский состав вошли 223 спортсмена. Таким образом, наша команда будет самой многочисленной за все время выступлений России на зимних Играх. Для сравнения заметим, что четыре года назад в канадском Ванкувере у нас было 176 участников.</a:t>
            </a:r>
          </a:p>
          <a:p>
            <a:pPr marL="92075" indent="350838" algn="just" fontAlgn="base">
              <a:lnSpc>
                <a:spcPct val="12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Сейчас в российской сборной больше всего хоккеистов - 25 мужчин и 21 девушка. Практически максимальную квоту выбрали мастера фристайла, и в Сочи отправятся 25 спортсменов. Также в команде по два десятка лыжников и конькобежцев. Меньше всего наших участников будет в северном двоеборье (прыжки с трамплина плюс лыжная гонка) - четверо.</a:t>
            </a:r>
          </a:p>
          <a:p>
            <a:pPr marL="92075" indent="350838" algn="just" fontAlgn="base">
              <a:lnSpc>
                <a:spcPct val="120000"/>
              </a:lnSpc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Россияне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выступят во всех без исключения 15 видах спорта олимпийской программы и примут участие в розыгрыше 95 из 98 комплектов наград. Последняя цифра - рекорд зимних Олимпиады. В расписании Сочи-2014 на 12 дисциплин больше, чем на предыдущих Играх.</a:t>
            </a:r>
          </a:p>
          <a:p>
            <a:pPr marL="92075" indent="350838" algn="just" fontAlgn="base">
              <a:lnSpc>
                <a:spcPct val="12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По сравнению с Ванкувером-2010, сборная России значительно помолодела. Теперь средний возраст команды - 22,5 года вместо средних 26 лет на предыдущих Играх.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5076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88640"/>
            <a:ext cx="5112568" cy="4051437"/>
          </a:xfrm>
        </p:spPr>
        <p:txBody>
          <a:bodyPr>
            <a:normAutofit fontScale="92500" lnSpcReduction="10000"/>
          </a:bodyPr>
          <a:lstStyle/>
          <a:p>
            <a:pPr algn="just" fontAlgn="base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Женщины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Ольга Зайцева, Ольга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Вилухина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Екатерина Шумилова, Ирина Старых, Яна Романова, Екатерина Глазырина. Запасной будет Галина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Нечкасова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 fontAlgn="base"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Мужчины: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Евгений Устюгов, Дмитрий Малышко, Антон Шипулин, Алексей Волков, Евгений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Гараничев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Александр Логинов. Запасным спортсменом будет Тимофей Лапшин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6632"/>
            <a:ext cx="339897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5387786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+mn-lt"/>
              </a:rPr>
              <a:t>Биатлон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- комбинация лыжных гонок и пулевой стрельбы из малокалиберной винтовки. Биатлон входит в программу Олимпийских игр с 1960 года.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56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429000"/>
            <a:ext cx="6840760" cy="3024336"/>
          </a:xfrm>
        </p:spPr>
        <p:txBody>
          <a:bodyPr>
            <a:normAutofit fontScale="77500" lnSpcReduction="20000"/>
          </a:bodyPr>
          <a:lstStyle/>
          <a:p>
            <a:pPr marL="88900" indent="441325" algn="just" fontAlgn="base">
              <a:lnSpc>
                <a:spcPct val="120000"/>
              </a:lnSpc>
            </a:pP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В составе группы "первооткрывателей"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могулисты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слоупстайлеры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, тренеры и специалисты. </a:t>
            </a:r>
          </a:p>
          <a:p>
            <a:pPr marL="88900" indent="441325" algn="just" fontAlgn="base">
              <a:lnSpc>
                <a:spcPct val="120000"/>
              </a:lnSpc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Россию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в Сочи будут представлять четверо мужчин – 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Александр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</a:rPr>
              <a:t>Смышляев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, Сергей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 и Андрей Волковы, Алексей Павленко; а также четверо женщин –Регина Рахимова, Екатерина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Столярова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, Марика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Пертахия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 и Елена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Муратова.</a:t>
            </a:r>
          </a:p>
          <a:p>
            <a:pPr marL="88900" indent="441325" algn="just" fontAlgn="base">
              <a:lnSpc>
                <a:spcPct val="120000"/>
              </a:lnSpc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турнире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слоупстайлеров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выступят</a:t>
            </a:r>
          </a:p>
          <a:p>
            <a:pPr marL="88900" indent="0" algn="just" fontAlgn="base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 Анна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Миртова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 и 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Павел </a:t>
            </a:r>
            <a:r>
              <a:rPr lang="ru-RU" sz="2600" dirty="0" err="1">
                <a:solidFill>
                  <a:schemeClr val="accent1">
                    <a:lumMod val="75000"/>
                  </a:schemeClr>
                </a:solidFill>
              </a:rPr>
              <a:t>Корпачев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784"/>
            <a:ext cx="5855110" cy="3303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40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69928"/>
            <a:ext cx="4752528" cy="4608512"/>
          </a:xfrm>
        </p:spPr>
        <p:txBody>
          <a:bodyPr/>
          <a:lstStyle/>
          <a:p>
            <a:pPr algn="just" fontAlgn="base">
              <a:lnSpc>
                <a:spcPts val="3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Пилоты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 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Александр Зубков, Александр Касьянов, Никита Захаров, Ольга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Стульнева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и Надежда Сергеева. 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 fontAlgn="base">
              <a:lnSpc>
                <a:spcPts val="3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Разгоняющие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 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Алексей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Негодайло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Дмитрий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Труненков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Алексей Воевода, Максим Белугин, Алексей Пушкарев, Кирилл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Антюх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Петр Моисеев,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Ильвир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Хузин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Максим Мокроусов, Людмила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Удобкина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, Надежда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Палеева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2567"/>
            <a:ext cx="3779912" cy="4333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5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373216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+mn-lt"/>
              </a:rPr>
              <a:t>Бобслей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- скоростной спуск с гор по специальным трассам с искусственным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намораживанием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льда на управляемых санях (бобах).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373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ОЧИ 2014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СОЧИ 2014</Template>
  <TotalTime>685</TotalTime>
  <Words>1177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СОЧИ 2014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сборной России на Олимпийские игры в Сочи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35</cp:revision>
  <cp:lastPrinted>2014-02-27T05:41:24Z</cp:lastPrinted>
  <dcterms:created xsi:type="dcterms:W3CDTF">2014-02-05T07:53:05Z</dcterms:created>
  <dcterms:modified xsi:type="dcterms:W3CDTF">2015-01-16T08:42:11Z</dcterms:modified>
</cp:coreProperties>
</file>