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62" r:id="rId2"/>
    <p:sldId id="267" r:id="rId3"/>
    <p:sldId id="257" r:id="rId4"/>
    <p:sldId id="259" r:id="rId5"/>
    <p:sldId id="260" r:id="rId6"/>
    <p:sldId id="265" r:id="rId7"/>
    <p:sldId id="269" r:id="rId8"/>
    <p:sldId id="261" r:id="rId9"/>
    <p:sldId id="263" r:id="rId10"/>
    <p:sldId id="268" r:id="rId11"/>
    <p:sldId id="270" r:id="rId12"/>
    <p:sldId id="271" r:id="rId13"/>
    <p:sldId id="272" r:id="rId14"/>
    <p:sldId id="273" r:id="rId15"/>
    <p:sldId id="264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400"/>
            </a:pPr>
            <a:r>
              <a:rPr lang="ru-RU" sz="2400" dirty="0"/>
              <a:t>Анализ анкетирования</a:t>
            </a:r>
          </a:p>
        </c:rich>
      </c:tx>
      <c:layout>
        <c:manualLayout>
          <c:xMode val="edge"/>
          <c:yMode val="edge"/>
          <c:x val="0.27411775992035692"/>
          <c:y val="1.3675117961352184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Лист1!$A$2:$A$11</c:f>
              <c:strCache>
                <c:ptCount val="10"/>
                <c:pt idx="0">
                  <c:v>№ 1</c:v>
                </c:pt>
                <c:pt idx="1">
                  <c:v>№ 2</c:v>
                </c:pt>
                <c:pt idx="2">
                  <c:v>№ 3</c:v>
                </c:pt>
                <c:pt idx="3">
                  <c:v>№ 4</c:v>
                </c:pt>
                <c:pt idx="4">
                  <c:v>№ 5</c:v>
                </c:pt>
                <c:pt idx="5">
                  <c:v>№ 6</c:v>
                </c:pt>
                <c:pt idx="6">
                  <c:v>№ 7</c:v>
                </c:pt>
                <c:pt idx="7">
                  <c:v>№ 8</c:v>
                </c:pt>
                <c:pt idx="8">
                  <c:v>№ 9</c:v>
                </c:pt>
                <c:pt idx="9">
                  <c:v>№ 10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11</c:v>
                </c:pt>
                <c:pt idx="1">
                  <c:v>18</c:v>
                </c:pt>
                <c:pt idx="2">
                  <c:v>1</c:v>
                </c:pt>
                <c:pt idx="3">
                  <c:v>2</c:v>
                </c:pt>
                <c:pt idx="4">
                  <c:v>21</c:v>
                </c:pt>
                <c:pt idx="5">
                  <c:v>20</c:v>
                </c:pt>
                <c:pt idx="6">
                  <c:v>21</c:v>
                </c:pt>
                <c:pt idx="7">
                  <c:v>1</c:v>
                </c:pt>
                <c:pt idx="8">
                  <c:v>19</c:v>
                </c:pt>
                <c:pt idx="9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Лист1!$A$2:$A$11</c:f>
              <c:strCache>
                <c:ptCount val="10"/>
                <c:pt idx="0">
                  <c:v>№ 1</c:v>
                </c:pt>
                <c:pt idx="1">
                  <c:v>№ 2</c:v>
                </c:pt>
                <c:pt idx="2">
                  <c:v>№ 3</c:v>
                </c:pt>
                <c:pt idx="3">
                  <c:v>№ 4</c:v>
                </c:pt>
                <c:pt idx="4">
                  <c:v>№ 5</c:v>
                </c:pt>
                <c:pt idx="5">
                  <c:v>№ 6</c:v>
                </c:pt>
                <c:pt idx="6">
                  <c:v>№ 7</c:v>
                </c:pt>
                <c:pt idx="7">
                  <c:v>№ 8</c:v>
                </c:pt>
                <c:pt idx="8">
                  <c:v>№ 9</c:v>
                </c:pt>
                <c:pt idx="9">
                  <c:v>№ 10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10</c:v>
                </c:pt>
                <c:pt idx="1">
                  <c:v>3</c:v>
                </c:pt>
                <c:pt idx="2">
                  <c:v>20</c:v>
                </c:pt>
                <c:pt idx="3">
                  <c:v>19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20</c:v>
                </c:pt>
                <c:pt idx="8">
                  <c:v>2</c:v>
                </c:pt>
                <c:pt idx="9">
                  <c:v>4</c:v>
                </c:pt>
              </c:numCache>
            </c:numRef>
          </c:val>
        </c:ser>
        <c:shape val="box"/>
        <c:axId val="57297152"/>
        <c:axId val="57307136"/>
        <c:axId val="0"/>
      </c:bar3DChart>
      <c:catAx>
        <c:axId val="57297152"/>
        <c:scaling>
          <c:orientation val="minMax"/>
        </c:scaling>
        <c:axPos val="b"/>
        <c:majorTickMark val="none"/>
        <c:tickLblPos val="nextTo"/>
        <c:crossAx val="57307136"/>
        <c:crosses val="autoZero"/>
        <c:auto val="1"/>
        <c:lblAlgn val="ctr"/>
        <c:lblOffset val="100"/>
      </c:catAx>
      <c:valAx>
        <c:axId val="573071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400" dirty="0"/>
                  <a:t>Количество человек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729715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ru-RU"/>
          </a:p>
        </c:txPr>
      </c:dTable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9F1E2-FFFF-4129-ADB5-ED807EDA9D3D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7BEA6-B585-4B93-BD9A-645F293C41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6387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77BEA6-B585-4B93-BD9A-645F293C410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8088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i071.radikal.ru/0909/fe/bce80de34352t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ЛЯГУШКИ\лягушка 2\carevna_lyagus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736"/>
            <a:ext cx="4570682" cy="32147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9" name="TextBox 8"/>
          <p:cNvSpPr txBox="1"/>
          <p:nvPr/>
        </p:nvSpPr>
        <p:spPr>
          <a:xfrm>
            <a:off x="1214414" y="285729"/>
            <a:ext cx="68703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</a:rPr>
              <a:t>Царевна - лягушка</a:t>
            </a:r>
            <a:endParaRPr lang="ru-RU" sz="6000" dirty="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21805" y="4000504"/>
            <a:ext cx="48221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</a:rPr>
              <a:t>Выполнил: ученик 4 «А» класса</a:t>
            </a:r>
          </a:p>
          <a:p>
            <a:pPr algn="ctr"/>
            <a:r>
              <a:rPr lang="ru-RU" sz="2400" dirty="0" smtClean="0">
                <a:latin typeface="Times New Roman" pitchFamily="18" charset="0"/>
              </a:rPr>
              <a:t>ГБОУ СОШ №3 города </a:t>
            </a:r>
            <a:r>
              <a:rPr lang="ru-RU" sz="2400" dirty="0" err="1" smtClean="0">
                <a:latin typeface="Times New Roman" pitchFamily="18" charset="0"/>
              </a:rPr>
              <a:t>Кинеля</a:t>
            </a:r>
            <a:endParaRPr lang="ru-RU" sz="2400" dirty="0" smtClean="0">
              <a:latin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</a:rPr>
              <a:t>Рафиков Даниил</a:t>
            </a:r>
          </a:p>
          <a:p>
            <a:pPr algn="ctr"/>
            <a:r>
              <a:rPr lang="ru-RU" sz="2400" dirty="0" smtClean="0">
                <a:latin typeface="Times New Roman" pitchFamily="18" charset="0"/>
              </a:rPr>
              <a:t>Научный руководитель:</a:t>
            </a:r>
          </a:p>
          <a:p>
            <a:pPr algn="ctr"/>
            <a:r>
              <a:rPr lang="ru-RU" sz="2400" dirty="0">
                <a:latin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</a:rPr>
              <a:t>читель начальных классов</a:t>
            </a:r>
          </a:p>
          <a:p>
            <a:pPr algn="ctr"/>
            <a:r>
              <a:rPr lang="ru-RU" sz="2400" dirty="0" smtClean="0">
                <a:latin typeface="Times New Roman" pitchFamily="18" charset="0"/>
              </a:rPr>
              <a:t>ГБОУ СОШ № 3 города </a:t>
            </a:r>
            <a:r>
              <a:rPr lang="ru-RU" sz="2400" dirty="0" err="1" smtClean="0">
                <a:latin typeface="Times New Roman" pitchFamily="18" charset="0"/>
              </a:rPr>
              <a:t>Кинеля</a:t>
            </a:r>
            <a:endParaRPr lang="ru-RU" sz="2400" dirty="0" smtClean="0">
              <a:latin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</a:rPr>
              <a:t>Кузнецова Лариса Сергеевна</a:t>
            </a: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142984"/>
            <a:ext cx="3625025" cy="2520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" name="Рисунок 3" descr="C:\Users\Пользователь\Desktop\ЛЯГУШКИ\загруженное (2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786190"/>
            <a:ext cx="3571900" cy="264320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0100" y="3929066"/>
            <a:ext cx="30003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Кожа лягушки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всегда влажная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2864" y="1142984"/>
            <a:ext cx="4096891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Ядовитая слизь кожи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подавляет размножение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молочно - кислых 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бактерий,  и молоко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хорошо сохраняется.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428604"/>
            <a:ext cx="5729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rot="2437386">
            <a:off x="2447392" y="4135360"/>
            <a:ext cx="484632" cy="11140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429124" y="4286256"/>
            <a:ext cx="484632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9248287">
            <a:off x="6130756" y="4152673"/>
            <a:ext cx="484632" cy="1171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142976" y="5214950"/>
            <a:ext cx="2002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Кулинария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68" y="5429264"/>
            <a:ext cx="2286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Ювелирные изделия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00760" y="5357826"/>
            <a:ext cx="2286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Медицина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http://i071.radikal.ru/0909/fe/bce80de34352t.jpg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285860"/>
            <a:ext cx="2714644" cy="264320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Пользователь\Desktop\загруженное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142984"/>
            <a:ext cx="2833689" cy="17430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76" name="Picture 4" descr="C:\Users\Пользователь\Desktop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732" y="4232663"/>
            <a:ext cx="2673822" cy="233959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77" name="Picture 5" descr="C:\Users\Пользователь\Desktop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1142984"/>
            <a:ext cx="2895600" cy="171451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79" name="Picture 7" descr="C:\Users\Пользователь\Desktop\ЛЯГУШКИ\лягушка 2\images (3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286256"/>
            <a:ext cx="3542622" cy="235745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57224" y="357166"/>
            <a:ext cx="80010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Украшения и сувениры из кожи лягушки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000372"/>
            <a:ext cx="36433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Яд лягушек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для стрел и копий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6314" y="3429000"/>
            <a:ext cx="3874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целей медицины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images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3342991" cy="22860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098" name="Picture 2" descr="C:\Users\Пользователь\Desktop\images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714752"/>
            <a:ext cx="4075597" cy="2772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099" name="Picture 3" descr="C:\Users\Пользователь\Desktop\загруженное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714752"/>
            <a:ext cx="3680600" cy="2772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548942" y="1000108"/>
            <a:ext cx="559505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Известно несколько случаев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полётов квакающих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космонавтов.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Лягушка - бык была запущена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 ноября 1970 года.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36" y="3857628"/>
            <a:ext cx="88582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 лягушек есть зубы, а у жаб нет! У большинства лягушек есть зубы на верхней челюсти, и только один южноамериканский вид имеет зубы и на нижней челюсти.  Бывают и беззубые лягушки, которые относятся к другим семействам.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foto.mail.ru/mail/tatjana.000/_answers/i-6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1" y="734914"/>
            <a:ext cx="3790854" cy="2700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027" name="Picture 3" descr="C:\Users\Пользователь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714356"/>
            <a:ext cx="3643338" cy="272898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857232"/>
            <a:ext cx="83106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800" dirty="0" smtClean="0"/>
          </a:p>
          <a:p>
            <a:pPr algn="r"/>
            <a:r>
              <a:rPr lang="ru-RU" sz="4800" dirty="0" smtClean="0"/>
              <a:t>               </a:t>
            </a:r>
            <a:endParaRPr lang="ru-RU" sz="4800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714348" y="642918"/>
          <a:ext cx="7786741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857232"/>
            <a:ext cx="83106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800" dirty="0" smtClean="0"/>
          </a:p>
          <a:p>
            <a:pPr algn="r"/>
            <a:r>
              <a:rPr lang="ru-RU" sz="4800" dirty="0" smtClean="0"/>
              <a:t>               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142976" y="1714488"/>
            <a:ext cx="621510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sz="6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6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6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6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sz="6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3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endParaRPr lang="ru-RU" sz="6300" b="1" dirty="0">
              <a:ln>
                <a:solidFill>
                  <a:schemeClr val="tx1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71480"/>
            <a:ext cx="910774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Я поставил перед собой следующие   задачи: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Расширить свои знания о животных под названием «лягушка» через литературу.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Выяснить какие виды существуют в мире.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Узнать какая польза для человека.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Поделиться информацией со своими   одноклассниками.</a:t>
            </a:r>
          </a:p>
          <a:p>
            <a:pPr marL="342900" indent="-342900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Объект исследования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животное под названием «лягушка».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ЛЯГУШКИ\images (1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64"/>
            <a:ext cx="3844802" cy="266287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" name="Picture 3" descr="C:\Users\Пользователь\Desktop\ЛЯГУШКИ\images (1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71876"/>
            <a:ext cx="3897392" cy="280575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14282" y="428604"/>
            <a:ext cx="48080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Сказка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«Царевна - лягушка»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2066" y="2214554"/>
            <a:ext cx="35004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Очаровательная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красавица</a:t>
            </a:r>
          </a:p>
          <a:p>
            <a:endParaRPr lang="ru-RU" sz="3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ЛЯГУШКИ\лягушка 2\giant_frogs_02.jpg"/>
          <p:cNvPicPr>
            <a:picLocks noChangeAspect="1" noChangeArrowheads="1"/>
          </p:cNvPicPr>
          <p:nvPr/>
        </p:nvPicPr>
        <p:blipFill>
          <a:blip r:embed="rId2" cstate="print"/>
          <a:srcRect t="1804" r="2314"/>
          <a:stretch>
            <a:fillRect/>
          </a:stretch>
        </p:blipFill>
        <p:spPr bwMode="auto">
          <a:xfrm>
            <a:off x="428596" y="928670"/>
            <a:ext cx="3429024" cy="388856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2051" name="Picture 3" descr="C:\Users\Пользователь\Desktop\ЛЯГУШКИ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214422"/>
            <a:ext cx="4358813" cy="3600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28596" y="4929198"/>
            <a:ext cx="36138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Самая крупная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лягушка - голиаф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83656" y="4929198"/>
            <a:ext cx="42351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Самая маленькая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лягушка - чесночница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Пользователь\Desktop\ЛЯГУШКИ\лягушка 2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85926"/>
            <a:ext cx="2408815" cy="1980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76" name="Picture 4" descr="C:\Users\Пользователь\Desktop\ЛЯГУШКИ\лягушка 2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000504"/>
            <a:ext cx="3364332" cy="2520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77" name="Picture 5" descr="C:\Users\Пользователь\Desktop\ЛЯГУШКИ\лягушка 2\images (3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785926"/>
            <a:ext cx="2975407" cy="1980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078" name="Picture 6" descr="C:\Users\Пользователь\Desktop\загруженное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000504"/>
            <a:ext cx="3970054" cy="2520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214414" y="285728"/>
            <a:ext cx="6677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Лягушек можно  встретить на всех континентах  кроме  Антарктиды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ЛЯГУШКИ\лягушка 2\загруженное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2953303" cy="4536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500298" y="428604"/>
            <a:ext cx="3804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Моё исследование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F:\P3200506.JPG"/>
          <p:cNvPicPr>
            <a:picLocks noChangeAspect="1" noChangeArrowheads="1"/>
          </p:cNvPicPr>
          <p:nvPr/>
        </p:nvPicPr>
        <p:blipFill>
          <a:blip r:embed="rId3" cstate="print"/>
          <a:srcRect l="10894" t="32878" r="21972"/>
          <a:stretch>
            <a:fillRect/>
          </a:stretch>
        </p:blipFill>
        <p:spPr bwMode="auto">
          <a:xfrm>
            <a:off x="5000628" y="1500174"/>
            <a:ext cx="3375530" cy="4500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ЛЯГУШКИ\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785926"/>
            <a:ext cx="5371504" cy="402862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428728" y="714356"/>
            <a:ext cx="6427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Золотая лягушка с Мадагаскара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Пользователь\Desktop\ЛЯГУШКИ\лягушка 2\images (4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285860"/>
            <a:ext cx="2329949" cy="1800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101" name="Picture 5" descr="C:\Users\Пользователь\Desktop\ЛЯГУШКИ\загруженное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285860"/>
            <a:ext cx="2143140" cy="1800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285984" y="500042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Древолазы и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листолазы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Пользователь\Desktop\ЛЯГУШКИ\Новая папка\летающие лягушки\загруженное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4214818"/>
            <a:ext cx="2806876" cy="2124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26" name="Picture 2" descr="C:\Users\Пользователь\Desktop\загруженное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214818"/>
            <a:ext cx="3203569" cy="214314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714348" y="3500438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Пожиратели  змей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86314" y="3500438"/>
            <a:ext cx="3831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Летучая лягушка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ЛЯГУШКИ\лягушка 2\images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14422"/>
            <a:ext cx="1800000" cy="1800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5123" name="Picture 3" descr="C:\Users\Пользователь\Desktop\ЛЯГУШКИ\картины ляг\images 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256"/>
            <a:ext cx="2247900" cy="203835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" name="Рисунок 3" descr="http://os1.i.ua/3/1/6233744_c45a306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286256"/>
            <a:ext cx="2340000" cy="1980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Рисунок 4" descr="http://s43.radikal.ru/i100/0904/12/fae7409c220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4357694"/>
            <a:ext cx="2520000" cy="172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Рисунок 5" descr="H:\prv_opt_72698 (1)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1142984"/>
            <a:ext cx="1735136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7" name="Рисунок 6" descr="H:\prv_opt_7269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1214422"/>
            <a:ext cx="1830592" cy="1800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643042" y="357166"/>
            <a:ext cx="546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Использование в кулинарии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928794" y="3500438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Ювелирные украшения</a:t>
            </a:r>
            <a:endParaRPr lang="ru-RU" sz="3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461</TotalTime>
  <Words>259</Words>
  <Application>Microsoft Office PowerPoint</Application>
  <PresentationFormat>Экран (4:3)</PresentationFormat>
  <Paragraphs>62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55</cp:revision>
  <dcterms:created xsi:type="dcterms:W3CDTF">2014-03-19T10:53:20Z</dcterms:created>
  <dcterms:modified xsi:type="dcterms:W3CDTF">2014-03-27T18:31:32Z</dcterms:modified>
</cp:coreProperties>
</file>