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66" r:id="rId4"/>
    <p:sldId id="265" r:id="rId5"/>
    <p:sldId id="264" r:id="rId6"/>
    <p:sldId id="263" r:id="rId7"/>
    <p:sldId id="262" r:id="rId8"/>
    <p:sldId id="261" r:id="rId9"/>
    <p:sldId id="260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235A4A4-9D26-4341-A819-A689EC329FD5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1900D4-4232-44D0-8A65-CD8679C40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5A4A4-9D26-4341-A819-A689EC329FD5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900D4-4232-44D0-8A65-CD8679C40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5A4A4-9D26-4341-A819-A689EC329FD5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900D4-4232-44D0-8A65-CD8679C40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5A4A4-9D26-4341-A819-A689EC329FD5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900D4-4232-44D0-8A65-CD8679C40B4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5A4A4-9D26-4341-A819-A689EC329FD5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900D4-4232-44D0-8A65-CD8679C40B4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5A4A4-9D26-4341-A819-A689EC329FD5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900D4-4232-44D0-8A65-CD8679C40B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5A4A4-9D26-4341-A819-A689EC329FD5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900D4-4232-44D0-8A65-CD8679C40B4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5A4A4-9D26-4341-A819-A689EC329FD5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900D4-4232-44D0-8A65-CD8679C40B4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35A4A4-9D26-4341-A819-A689EC329FD5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900D4-4232-44D0-8A65-CD8679C40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235A4A4-9D26-4341-A819-A689EC329FD5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900D4-4232-44D0-8A65-CD8679C40B4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235A4A4-9D26-4341-A819-A689EC329FD5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11900D4-4232-44D0-8A65-CD8679C40B4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235A4A4-9D26-4341-A819-A689EC329FD5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11900D4-4232-44D0-8A65-CD8679C40B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3429024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Кич</a:t>
            </a:r>
            <a:r>
              <a:rPr lang="ru-RU" sz="7200" i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әлин төр</a:t>
            </a:r>
            <a:r>
              <a:rPr lang="en-US" sz="7200" i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:</a:t>
            </a:r>
            <a:r>
              <a:rPr lang="ru-RU" sz="7200" i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/>
            </a:r>
            <a:br>
              <a:rPr lang="ru-RU" sz="7200" i="1" dirty="0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ru-RU" sz="7200" i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Зер-земш</a:t>
            </a:r>
            <a:r>
              <a:rPr lang="ru-RU" sz="7200" i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. </a:t>
            </a:r>
            <a:br>
              <a:rPr lang="ru-RU" sz="7200" i="1" dirty="0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ru-RU" sz="7200" i="1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Аа-Яя</a:t>
            </a:r>
            <a:endParaRPr lang="ru-RU" sz="7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7200" i="1" dirty="0" smtClean="0">
                <a:solidFill>
                  <a:schemeClr val="accent5">
                    <a:lumMod val="50000"/>
                  </a:schemeClr>
                </a:solidFill>
              </a:rPr>
              <a:t>h</a:t>
            </a:r>
            <a:r>
              <a:rPr lang="ru-RU" sz="7200" i="1" dirty="0" err="1" smtClean="0">
                <a:solidFill>
                  <a:schemeClr val="accent5">
                    <a:lumMod val="50000"/>
                  </a:schemeClr>
                </a:solidFill>
              </a:rPr>
              <a:t>адль</a:t>
            </a:r>
            <a:endParaRPr lang="ru-RU" sz="7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60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12888" y="1571625"/>
            <a:ext cx="6294437" cy="47148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i="1" dirty="0" err="1" smtClean="0">
                <a:solidFill>
                  <a:schemeClr val="accent3">
                    <a:lumMod val="50000"/>
                  </a:schemeClr>
                </a:solidFill>
              </a:rPr>
              <a:t>Альмн</a:t>
            </a:r>
            <a:endParaRPr lang="ru-RU" sz="72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428596" y="1643050"/>
            <a:ext cx="4040188" cy="762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i="1" dirty="0" smtClean="0">
                <a:solidFill>
                  <a:schemeClr val="accent3">
                    <a:lumMod val="50000"/>
                  </a:schemeClr>
                </a:solidFill>
              </a:rPr>
              <a:t>Улан </a:t>
            </a:r>
            <a:r>
              <a:rPr lang="ru-RU" sz="4000" i="1" dirty="0" err="1" smtClean="0">
                <a:solidFill>
                  <a:schemeClr val="accent3">
                    <a:lumMod val="50000"/>
                  </a:schemeClr>
                </a:solidFill>
              </a:rPr>
              <a:t>альмн</a:t>
            </a:r>
            <a:endParaRPr lang="ru-RU" sz="40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786314" y="1643050"/>
            <a:ext cx="4041775" cy="762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i="1" dirty="0" smtClean="0">
                <a:solidFill>
                  <a:schemeClr val="accent3">
                    <a:lumMod val="50000"/>
                  </a:schemeClr>
                </a:solidFill>
              </a:rPr>
              <a:t>Но</a:t>
            </a:r>
            <a:r>
              <a:rPr lang="en-US" sz="4000" i="1" dirty="0" smtClean="0">
                <a:solidFill>
                  <a:schemeClr val="accent3">
                    <a:lumMod val="50000"/>
                  </a:schemeClr>
                </a:solidFill>
              </a:rPr>
              <a:t>h</a:t>
            </a:r>
            <a:r>
              <a:rPr lang="ru-RU" sz="4000" i="1" dirty="0" smtClean="0">
                <a:solidFill>
                  <a:schemeClr val="accent3">
                    <a:lumMod val="50000"/>
                  </a:schemeClr>
                </a:solidFill>
              </a:rPr>
              <a:t>ан </a:t>
            </a:r>
            <a:r>
              <a:rPr lang="ru-RU" sz="4000" i="1" dirty="0" err="1" smtClean="0">
                <a:solidFill>
                  <a:schemeClr val="accent3">
                    <a:lumMod val="50000"/>
                  </a:schemeClr>
                </a:solidFill>
              </a:rPr>
              <a:t>альмн</a:t>
            </a:r>
            <a:endParaRPr lang="ru-RU" sz="40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00" y="2643182"/>
            <a:ext cx="3286125" cy="3286125"/>
          </a:xfrm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143500" y="2674938"/>
            <a:ext cx="3357563" cy="32543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i="1" dirty="0" smtClean="0">
                <a:solidFill>
                  <a:schemeClr val="accent3">
                    <a:lumMod val="50000"/>
                  </a:schemeClr>
                </a:solidFill>
              </a:rPr>
              <a:t>Нимб</a:t>
            </a:r>
            <a:endParaRPr lang="ru-RU" sz="72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1752600"/>
            <a:ext cx="5929313" cy="44624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i="1" dirty="0" err="1" smtClean="0">
                <a:solidFill>
                  <a:schemeClr val="accent3">
                    <a:lumMod val="50000"/>
                  </a:schemeClr>
                </a:solidFill>
              </a:rPr>
              <a:t>Зед</a:t>
            </a:r>
            <a:r>
              <a:rPr lang="en-US" sz="7200" i="1" dirty="0" smtClean="0">
                <a:solidFill>
                  <a:schemeClr val="accent3">
                    <a:lumMod val="50000"/>
                  </a:schemeClr>
                </a:solidFill>
              </a:rPr>
              <a:t>h</a:t>
            </a:r>
            <a:r>
              <a:rPr lang="ru-RU" sz="7200" i="1" dirty="0" err="1" smtClean="0">
                <a:solidFill>
                  <a:schemeClr val="accent3">
                    <a:lumMod val="50000"/>
                  </a:schemeClr>
                </a:solidFill>
              </a:rPr>
              <a:t>н</a:t>
            </a:r>
            <a:endParaRPr lang="ru-RU" sz="72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38288" y="1714500"/>
            <a:ext cx="6151562" cy="45005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i="1" dirty="0" err="1" smtClean="0">
                <a:solidFill>
                  <a:schemeClr val="accent3">
                    <a:lumMod val="50000"/>
                  </a:schemeClr>
                </a:solidFill>
              </a:rPr>
              <a:t>Сувсн</a:t>
            </a:r>
            <a:r>
              <a:rPr lang="ru-RU" sz="72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6600" i="1" dirty="0" err="1" smtClean="0">
                <a:solidFill>
                  <a:schemeClr val="accent3">
                    <a:lumMod val="50000"/>
                  </a:schemeClr>
                </a:solidFill>
              </a:rPr>
              <a:t>б</a:t>
            </a:r>
            <a:r>
              <a:rPr lang="ru-RU" sz="6600" i="1" dirty="0" err="1" smtClean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өөлҗр</a:t>
            </a:r>
            <a:r>
              <a:rPr lang="en-US" sz="6600" i="1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h</a:t>
            </a:r>
            <a:r>
              <a:rPr lang="ru-RU" sz="6600" i="1" dirty="0" err="1" smtClean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н</a:t>
            </a:r>
            <a:endParaRPr lang="ru-RU" sz="6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1647825"/>
            <a:ext cx="5500687" cy="45672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i="1" dirty="0" err="1" smtClean="0">
                <a:solidFill>
                  <a:schemeClr val="accent3">
                    <a:lumMod val="50000"/>
                  </a:schemeClr>
                </a:solidFill>
              </a:rPr>
              <a:t>Хар</a:t>
            </a:r>
            <a:r>
              <a:rPr lang="ru-RU" sz="72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7200" i="1" dirty="0" err="1" smtClean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өрг</a:t>
            </a:r>
            <a:endParaRPr lang="ru-RU" sz="72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60525" y="1643063"/>
            <a:ext cx="5902325" cy="45005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i="1" dirty="0" smtClean="0">
                <a:solidFill>
                  <a:schemeClr val="accent3">
                    <a:lumMod val="50000"/>
                  </a:schemeClr>
                </a:solidFill>
              </a:rPr>
              <a:t>Уста</a:t>
            </a:r>
            <a:r>
              <a:rPr lang="ru-RU" sz="72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7200" i="1" dirty="0" err="1" smtClean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үзм</a:t>
            </a:r>
            <a:endParaRPr lang="ru-RU" sz="72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1495425"/>
            <a:ext cx="5553075" cy="47196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i="1" dirty="0" err="1" smtClean="0">
                <a:solidFill>
                  <a:schemeClr val="accent3">
                    <a:lumMod val="50000"/>
                  </a:schemeClr>
                </a:solidFill>
              </a:rPr>
              <a:t>Чи</a:t>
            </a:r>
            <a:endParaRPr lang="ru-RU" sz="72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75" y="1581150"/>
            <a:ext cx="5715000" cy="4419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i="1" dirty="0" err="1" smtClean="0">
                <a:solidFill>
                  <a:schemeClr val="accent3">
                    <a:lumMod val="50000"/>
                  </a:schemeClr>
                </a:solidFill>
              </a:rPr>
              <a:t>Кедмн</a:t>
            </a:r>
            <a:endParaRPr lang="ru-RU" sz="72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i="1" dirty="0" smtClean="0">
                <a:solidFill>
                  <a:schemeClr val="accent3">
                    <a:lumMod val="50000"/>
                  </a:schemeClr>
                </a:solidFill>
              </a:rPr>
              <a:t>Но</a:t>
            </a:r>
            <a:r>
              <a:rPr lang="en-US" sz="4000" i="1" dirty="0" smtClean="0">
                <a:solidFill>
                  <a:schemeClr val="accent3">
                    <a:lumMod val="50000"/>
                  </a:schemeClr>
                </a:solidFill>
              </a:rPr>
              <a:t>h</a:t>
            </a:r>
            <a:r>
              <a:rPr lang="ru-RU" sz="4000" i="1" dirty="0" smtClean="0">
                <a:solidFill>
                  <a:schemeClr val="accent3">
                    <a:lumMod val="50000"/>
                  </a:schemeClr>
                </a:solidFill>
              </a:rPr>
              <a:t>ан </a:t>
            </a:r>
            <a:r>
              <a:rPr lang="ru-RU" sz="4000" i="1" dirty="0" err="1" smtClean="0">
                <a:solidFill>
                  <a:schemeClr val="accent3">
                    <a:lumMod val="50000"/>
                  </a:schemeClr>
                </a:solidFill>
              </a:rPr>
              <a:t>кедмн</a:t>
            </a:r>
            <a:endParaRPr lang="ru-RU" sz="40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eaLnBrk="1" hangingPunct="1"/>
            <a:r>
              <a:rPr lang="ru-RU" sz="4000" i="1" smtClean="0"/>
              <a:t>Шар кедмн</a:t>
            </a: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2282825"/>
            <a:ext cx="3094038" cy="3932238"/>
          </a:xfrm>
        </p:spPr>
      </p:pic>
      <p:pic>
        <p:nvPicPr>
          <p:cNvPr id="1638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714875" y="2643188"/>
            <a:ext cx="4011613" cy="37147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  <p:bldP spid="1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</TotalTime>
  <Words>32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Кичәлин төр: Зер-земш.  Аа-Яя</vt:lpstr>
      <vt:lpstr>Альмн</vt:lpstr>
      <vt:lpstr>Нимб</vt:lpstr>
      <vt:lpstr>Зедhн</vt:lpstr>
      <vt:lpstr>Сувсн бөөлҗрhн</vt:lpstr>
      <vt:lpstr>Хар өрг</vt:lpstr>
      <vt:lpstr>Уста үзм</vt:lpstr>
      <vt:lpstr>Чи</vt:lpstr>
      <vt:lpstr>Кедмн</vt:lpstr>
      <vt:lpstr>hадль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Кичәлин төр: Зер-земш.  Аа-Яя</dc:title>
  <dc:creator>Admin</dc:creator>
  <cp:lastModifiedBy>Admin</cp:lastModifiedBy>
  <cp:revision>2</cp:revision>
  <dcterms:created xsi:type="dcterms:W3CDTF">2014-11-12T03:59:43Z</dcterms:created>
  <dcterms:modified xsi:type="dcterms:W3CDTF">2014-11-12T04:18:34Z</dcterms:modified>
</cp:coreProperties>
</file>