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13"/>
  </p:notesMasterIdLst>
  <p:sldIdLst>
    <p:sldId id="269" r:id="rId2"/>
    <p:sldId id="270" r:id="rId3"/>
    <p:sldId id="256" r:id="rId4"/>
    <p:sldId id="257" r:id="rId5"/>
    <p:sldId id="259" r:id="rId6"/>
    <p:sldId id="260" r:id="rId7"/>
    <p:sldId id="261" r:id="rId8"/>
    <p:sldId id="264" r:id="rId9"/>
    <p:sldId id="267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39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99" algn="l" defTabSz="91439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99" algn="l" defTabSz="91439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97" algn="l" defTabSz="91439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96" algn="l" defTabSz="91439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95" algn="l" defTabSz="91439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95" algn="l" defTabSz="91439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94" algn="l" defTabSz="91439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92" algn="l" defTabSz="91439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72" y="1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CE3402-DFF3-4E02-A9FE-61B7E2E82477}" type="datetimeFigureOut">
              <a:rPr lang="ru-RU" smtClean="0"/>
              <a:t>16.01.2015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F4FEE2-E1D1-47B1-9825-B3B72EC677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033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99" algn="l" defTabSz="9143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99" algn="l" defTabSz="9143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97" algn="l" defTabSz="9143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96" algn="l" defTabSz="9143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95" algn="l" defTabSz="9143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95" algn="l" defTabSz="9143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94" algn="l" defTabSz="9143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92" algn="l" defTabSz="9143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4FEE2-E1D1-47B1-9825-B3B72EC677B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90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02F03E8E-7260-4F6C-B960-5CB3DA34514F}" type="datetimeFigureOut">
              <a:rPr lang="ru-RU" smtClean="0"/>
              <a:t>16.01.2015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13EA6E58-6167-490C-B3E5-D1272C9391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813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3E8E-7260-4F6C-B960-5CB3DA34514F}" type="datetimeFigureOut">
              <a:rPr lang="ru-RU" smtClean="0"/>
              <a:t>16.01.2015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A6E58-6167-490C-B3E5-D1272C9391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217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3E8E-7260-4F6C-B960-5CB3DA34514F}" type="datetimeFigureOut">
              <a:rPr lang="ru-RU" smtClean="0"/>
              <a:t>16.01.2015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A6E58-6167-490C-B3E5-D1272C9391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262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3E8E-7260-4F6C-B960-5CB3DA34514F}" type="datetimeFigureOut">
              <a:rPr lang="ru-RU" smtClean="0"/>
              <a:t>16.01.2015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A6E58-6167-490C-B3E5-D1272C9391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350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3E8E-7260-4F6C-B960-5CB3DA34514F}" type="datetimeFigureOut">
              <a:rPr lang="ru-RU" smtClean="0"/>
              <a:t>16.01.2015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A6E58-6167-490C-B3E5-D1272C9391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109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7738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3E8E-7260-4F6C-B960-5CB3DA34514F}" type="datetimeFigureOut">
              <a:rPr lang="ru-RU" smtClean="0"/>
              <a:t>16.01.2015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A6E58-6167-490C-B3E5-D1272C9391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141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32000"/>
            <a:ext cx="3806190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736150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310" y="2029968"/>
            <a:ext cx="3806190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310" y="2734056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3E8E-7260-4F6C-B960-5CB3DA34514F}" type="datetimeFigureOut">
              <a:rPr lang="ru-RU" smtClean="0"/>
              <a:t>16.01.2015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A6E58-6167-490C-B3E5-D1272C9391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294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3E8E-7260-4F6C-B960-5CB3DA34514F}" type="datetimeFigureOut">
              <a:rPr lang="ru-RU" smtClean="0"/>
              <a:t>16.01.2015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A6E58-6167-490C-B3E5-D1272C9391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034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3E8E-7260-4F6C-B960-5CB3DA34514F}" type="datetimeFigureOut">
              <a:rPr lang="ru-RU" smtClean="0"/>
              <a:t>16.01.2015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A6E58-6167-490C-B3E5-D1272C9391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050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3E8E-7260-4F6C-B960-5CB3DA34514F}" type="datetimeFigureOut">
              <a:rPr lang="ru-RU" smtClean="0"/>
              <a:t>16.01.2015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13EA6E58-6167-490C-B3E5-D1272C9391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6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5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02F03E8E-7260-4F6C-B960-5CB3DA34514F}" type="datetimeFigureOut">
              <a:rPr lang="ru-RU" smtClean="0"/>
              <a:t>16.01.2015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13EA6E58-6167-490C-B3E5-D1272C9391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9841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5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fld id="{02F03E8E-7260-4F6C-B960-5CB3DA34514F}" type="datetimeFigureOut">
              <a:rPr lang="ru-RU" smtClean="0"/>
              <a:t>16.01.2015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0000"/>
                  </a:schemeClr>
                </a:solidFill>
                <a:latin typeface="+mj-lt"/>
              </a:defRPr>
            </a:lvl1pPr>
          </a:lstStyle>
          <a:p>
            <a:fld id="{13EA6E58-6167-490C-B3E5-D1272C9391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403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74320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3.pn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3.png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918792" y="1977887"/>
            <a:ext cx="2464905" cy="25444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97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иагональная полоса 1"/>
          <p:cNvSpPr/>
          <p:nvPr/>
        </p:nvSpPr>
        <p:spPr>
          <a:xfrm>
            <a:off x="3442287" y="1787890"/>
            <a:ext cx="3682767" cy="3758267"/>
          </a:xfrm>
          <a:prstGeom prst="diagStripe">
            <a:avLst>
              <a:gd name="adj" fmla="val 8258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422097" y="1399268"/>
            <a:ext cx="2263944" cy="2622823"/>
          </a:xfrm>
          <a:prstGeom prst="rect">
            <a:avLst/>
          </a:prstGeom>
        </p:spPr>
      </p:pic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964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628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0846" y="1272209"/>
            <a:ext cx="86113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>
                <a:solidFill>
                  <a:srgbClr val="FF0000"/>
                </a:solidFill>
              </a:rPr>
              <a:t>У</a:t>
            </a:r>
          </a:p>
        </p:txBody>
      </p:sp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964738" y="6154738"/>
            <a:ext cx="487362" cy="48736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921345" y="1272209"/>
            <a:ext cx="926856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</a:t>
            </a:r>
          </a:p>
        </p:txBody>
      </p:sp>
      <p:sp>
        <p:nvSpPr>
          <p:cNvPr id="6" name="Овал 5"/>
          <p:cNvSpPr/>
          <p:nvPr/>
        </p:nvSpPr>
        <p:spPr>
          <a:xfrm>
            <a:off x="1179446" y="3856386"/>
            <a:ext cx="864705" cy="85476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465403" y="3225250"/>
            <a:ext cx="2009362" cy="211703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469449"/>
      </p:ext>
    </p:extLst>
  </p:cSld>
  <p:clrMapOvr>
    <a:masterClrMapping/>
  </p:clrMapOvr>
  <p:transition spd="slow" advClick="0" advTm="2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5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  <p:bldP spid="5" grpId="0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43036" y="2644170"/>
            <a:ext cx="16216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</a:t>
            </a:r>
          </a:p>
        </p:txBody>
      </p:sp>
    </p:spTree>
    <p:extLst>
      <p:ext uri="{BB962C8B-B14F-4D97-AF65-F5344CB8AC3E}">
        <p14:creationId xmlns:p14="http://schemas.microsoft.com/office/powerpoint/2010/main" val="190276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025" r="20927"/>
          <a:stretch/>
        </p:blipFill>
        <p:spPr>
          <a:xfrm>
            <a:off x="2300740" y="1084552"/>
            <a:ext cx="4566556" cy="4654510"/>
          </a:xfrm>
          <a:prstGeom prst="rect">
            <a:avLst/>
          </a:prstGeom>
        </p:spPr>
      </p:pic>
      <p:pic>
        <p:nvPicPr>
          <p:cNvPr id="7" name="Звук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964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39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667829" y="3473316"/>
            <a:ext cx="973123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002182" y="1647682"/>
            <a:ext cx="4060724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У</a:t>
            </a:r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964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858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1361" y="1426052"/>
            <a:ext cx="3388273" cy="4288707"/>
          </a:xfrm>
          <a:prstGeom prst="rect">
            <a:avLst/>
          </a:prstGeom>
        </p:spPr>
      </p:pic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964738" y="6154738"/>
            <a:ext cx="487362" cy="48736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195117" y="400305"/>
            <a:ext cx="3925762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У</a:t>
            </a:r>
          </a:p>
        </p:txBody>
      </p:sp>
      <p:sp>
        <p:nvSpPr>
          <p:cNvPr id="2" name="Овал 1"/>
          <p:cNvSpPr/>
          <p:nvPr/>
        </p:nvSpPr>
        <p:spPr>
          <a:xfrm>
            <a:off x="875252" y="4379054"/>
            <a:ext cx="1426129" cy="140935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79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"/>
    </mc:Choice>
    <mc:Fallback xmlns="">
      <p:transition spd="slow" advClick="0" advTm="1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1.85185E-6 C 0.06901 -1.85185E-6 0.125 0.05602 0.125 0.125 C 0.125 0.19398 0.06901 0.25 -6.25E-7 0.25 C -0.06901 0.25 -0.125 0.19398 -0.125 0.125 C -0.125 0.05602 -0.06901 -1.85185E-6 -6.25E-7 -1.85185E-6 Z " pathEditMode="relative" rAng="0" ptsTypes="AAA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 preferRelativeResize="0"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9671" y="2623931"/>
            <a:ext cx="2683565" cy="2385391"/>
          </a:xfrm>
          <a:prstGeom prst="rect">
            <a:avLst/>
          </a:prstGeom>
        </p:spPr>
      </p:pic>
      <p:pic>
        <p:nvPicPr>
          <p:cNvPr id="4" name="Рисунок 3"/>
          <p:cNvPicPr preferRelativeResize="0"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016" y="606286"/>
            <a:ext cx="2723323" cy="2343707"/>
          </a:xfrm>
          <a:prstGeom prst="rect">
            <a:avLst/>
          </a:prstGeom>
        </p:spPr>
      </p:pic>
      <p:pic>
        <p:nvPicPr>
          <p:cNvPr id="5" name="Рисунок 4"/>
          <p:cNvPicPr preferRelativeResize="0">
            <a:picLocks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2250" y="4328363"/>
            <a:ext cx="2504979" cy="2313739"/>
          </a:xfrm>
          <a:prstGeom prst="rect">
            <a:avLst/>
          </a:prstGeom>
        </p:spPr>
      </p:pic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964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52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8250" y="447676"/>
            <a:ext cx="2612664" cy="2336468"/>
          </a:xfrm>
          <a:prstGeom prst="rect">
            <a:avLst/>
          </a:prstGeo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964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88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9922 0.55741 L 0.37552 0.17338 C 0.32891 0.08657 0.25873 0.03912 0.1849 0.03912 C 0.10157 0.03912 0.03438 0.08657 -0.01198 0.17338 L -0.23671 0.55741 " pathEditMode="relative" rAng="10800000" ptsTypes="AAA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797" y="-259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293" y="270800"/>
            <a:ext cx="5273833" cy="3016632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2074880" y="4949508"/>
            <a:ext cx="1023457" cy="108217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2420" y="3822927"/>
            <a:ext cx="2492414" cy="2502372"/>
          </a:xfrm>
          <a:prstGeom prst="rect">
            <a:avLst/>
          </a:prstGeom>
        </p:spPr>
      </p:pic>
      <p:pic>
        <p:nvPicPr>
          <p:cNvPr id="5" name="Звук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964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19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7000"/>
    </mc:Choice>
    <mc:Fallback xmlns="">
      <p:transition spd="slow" advClick="0" advTm="1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382839">
            <a:off x="3845830" y="2470254"/>
            <a:ext cx="3700593" cy="37798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014841">
            <a:off x="937643" y="1515431"/>
            <a:ext cx="2601300" cy="2657011"/>
          </a:xfrm>
          <a:prstGeom prst="rect">
            <a:avLst/>
          </a:prstGeom>
        </p:spPr>
      </p:pic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964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48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Метрополия</Template>
  <TotalTime>161</TotalTime>
  <Words>6</Words>
  <Application>Microsoft Office PowerPoint</Application>
  <PresentationFormat>Экран (4:3)</PresentationFormat>
  <Paragraphs>6</Paragraphs>
  <Slides>11</Slides>
  <Notes>1</Notes>
  <HiddenSlides>0</HiddenSlides>
  <MMClips>9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Метрополия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обучению детейс гласными звуками. Звук и буква А.</dc:title>
  <dc:creator>Арина Саначина</dc:creator>
  <cp:lastModifiedBy>Арина Саначина</cp:lastModifiedBy>
  <cp:revision>32</cp:revision>
  <dcterms:created xsi:type="dcterms:W3CDTF">2014-10-23T10:11:57Z</dcterms:created>
  <dcterms:modified xsi:type="dcterms:W3CDTF">2015-01-16T16:45:51Z</dcterms:modified>
</cp:coreProperties>
</file>