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11" r:id="rId2"/>
    <p:sldId id="312" r:id="rId3"/>
    <p:sldId id="301" r:id="rId4"/>
    <p:sldId id="304" r:id="rId5"/>
    <p:sldId id="303" r:id="rId6"/>
    <p:sldId id="305" r:id="rId7"/>
    <p:sldId id="292" r:id="rId8"/>
    <p:sldId id="302" r:id="rId9"/>
    <p:sldId id="290" r:id="rId10"/>
    <p:sldId id="306" r:id="rId11"/>
    <p:sldId id="307" r:id="rId12"/>
    <p:sldId id="308" r:id="rId13"/>
    <p:sldId id="309" r:id="rId14"/>
    <p:sldId id="310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3F3"/>
    <a:srgbClr val="18CAF4"/>
    <a:srgbClr val="30A3DC"/>
    <a:srgbClr val="39CCD3"/>
    <a:srgbClr val="48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72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599F9-BEBB-4F4B-BF00-B54A9295DF6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DAF84-C2A9-4F2A-B517-CEE65435B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982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:\DCIM\100_PANA\P1000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372421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0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Большая работа была проведена с родителями. Им была предоставлена информация: «Зелёная целительница», «Как изготовить Деда Мороза и Снегурочку», «Зимние травмы», «Учите с нами», «Детские книги о зиме».</a:t>
            </a:r>
          </a:p>
        </p:txBody>
      </p:sp>
      <p:pic>
        <p:nvPicPr>
          <p:cNvPr id="3" name="Picture 10" descr="H:\DCIM\100_PANA\P10000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2030">
            <a:off x="368207" y="1393679"/>
            <a:ext cx="3289974" cy="246736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H:\DCIM\100_PANA\P10000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1462">
            <a:off x="5159027" y="1238490"/>
            <a:ext cx="3733453" cy="2799963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D:\Мама работа К\Картинки\Мультяшки\cartoon-klipart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92617">
            <a:off x="1256316" y="4201203"/>
            <a:ext cx="20145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2" descr="D:\Мама работа К\Картинки\Мультяшки\cartoon-klipart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16238">
            <a:off x="6018483" y="4297238"/>
            <a:ext cx="20145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CIM\100_PANA\P100009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01276">
            <a:off x="3010231" y="2348880"/>
            <a:ext cx="3078203" cy="410445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поддержке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родителей были приобретены дидактические игры «Времена года», «Зима», «Сложи картинку». </a:t>
            </a:r>
          </a:p>
        </p:txBody>
      </p:sp>
      <p:pic>
        <p:nvPicPr>
          <p:cNvPr id="4" name="Picture 5" descr="F:\DCIM\100_PANA\P10000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245259" cy="5433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40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2" descr="H:\DCIM\100_PANA\P1000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4964"/>
            <a:ext cx="4045565" cy="303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:\DCIM\100_PANA\P10000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406" y="377708"/>
            <a:ext cx="4068573" cy="305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multik3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54713">
            <a:off x="748999" y="4035987"/>
            <a:ext cx="2311400" cy="2433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07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Новая папка\Все рамки и фоны - C ДИСКА\ФОНЫ\Новогодние\ПЕРЕСМОТРЕЛА\backgrounds_New_Year_by_Tramplin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1" y="0"/>
            <a:ext cx="913332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Среди пап был проведён конкурс  на лучшую кормушку для птиц, а среди мам на лучшую зимнюю поделку.</a:t>
            </a:r>
          </a:p>
        </p:txBody>
      </p:sp>
      <p:pic>
        <p:nvPicPr>
          <p:cNvPr id="3" name="Picture 2" descr="H:\DCIM\100_PANA\P1000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61" y="3013247"/>
            <a:ext cx="4844207" cy="363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H:\DCIM\100_PANA\P10000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464496" cy="334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Новая папка\Мама работа К- диск Д\Картинки мамины\Животный мир\Птицы\AllDay.ru_1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5069">
            <a:off x="623658" y="1361389"/>
            <a:ext cx="2009772" cy="2009772"/>
          </a:xfrm>
          <a:prstGeom prst="rect">
            <a:avLst/>
          </a:prstGeom>
          <a:noFill/>
        </p:spPr>
      </p:pic>
      <p:sp>
        <p:nvSpPr>
          <p:cNvPr id="7" name="7-конечная звезда 6"/>
          <p:cNvSpPr/>
          <p:nvPr/>
        </p:nvSpPr>
        <p:spPr>
          <a:xfrm rot="21059025">
            <a:off x="5290480" y="4320808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 rot="21059025">
            <a:off x="8118353" y="4215080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 rot="21059025">
            <a:off x="7374305" y="5657804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 rot="21059025">
            <a:off x="3845913" y="1148713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115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Родители приняли участие в оформлении группы к Новому году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6" descr="F:\НИНА\рисунки новый год 2014\2014-01-09 09.45.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050958"/>
            <a:ext cx="4464496" cy="3348372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НИНА\рисунки новый год 2014\2014-01-09 09.45.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661" y="908720"/>
            <a:ext cx="4224469" cy="3168352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:\Новая папка\Мама работа К- диск Д\Картинки мамины\Праздничные открытки\Новый год\еловые вет 2\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7998">
            <a:off x="5800890" y="815853"/>
            <a:ext cx="2083015" cy="2808384"/>
          </a:xfrm>
          <a:prstGeom prst="rect">
            <a:avLst/>
          </a:prstGeom>
          <a:noFill/>
        </p:spPr>
      </p:pic>
      <p:pic>
        <p:nvPicPr>
          <p:cNvPr id="8" name="Picture 4" descr="G:\Новая папка\Мама работа К- диск Д\Картинки мамины\Праздничные открытки\Новый год\еловые вет 2\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155" y="4171697"/>
            <a:ext cx="1944216" cy="2371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912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Мама работа К\Картинки\Дети\77ed52469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9" descr="D:\Мама работа К\Рамки\ФОНЫ\Разные\f_40369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86375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5357826"/>
            <a:ext cx="657226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</a:p>
          <a:p>
            <a:pPr algn="ctr">
              <a:defRPr/>
            </a:pPr>
            <a:r>
              <a:rPr lang="ru-RU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Здоровья и успехов Вам!</a:t>
            </a:r>
          </a:p>
        </p:txBody>
      </p:sp>
      <p:pic>
        <p:nvPicPr>
          <p:cNvPr id="18437" name="Picture 10" descr="D:\Мама работа К\Картинки\Звезды, солнце\1272141388_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142875"/>
            <a:ext cx="237966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H:\DCIM\100_PANA\P10000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54" y="338015"/>
            <a:ext cx="8257291" cy="619268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58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latin typeface="Monotype Corsiva" pitchFamily="66" charset="0"/>
              </a:rPr>
              <a:t>Во время НОД дети составляли рассказы о зиме, рассматривали иллюстрации с изображением зимней природы.</a:t>
            </a:r>
          </a:p>
          <a:p>
            <a:pPr algn="ctr"/>
            <a:r>
              <a:rPr lang="ru-RU" sz="2400" b="1" dirty="0">
                <a:latin typeface="Monotype Corsiva" pitchFamily="66" charset="0"/>
              </a:rPr>
              <a:t> </a:t>
            </a:r>
          </a:p>
        </p:txBody>
      </p:sp>
      <p:pic>
        <p:nvPicPr>
          <p:cNvPr id="4" name="Picture 6" descr="H:\DCIM\100_PANA\P10000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06791"/>
            <a:ext cx="7344816" cy="550836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6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H:\DCIM\100_PANA\P10000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3821"/>
            <a:ext cx="7848872" cy="588638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Каждое день дети наблюдают за изменениями в погоде,  отмечают состояние погоды в уголке природы, закрепляя при этом день недели и месяц. </a:t>
            </a:r>
          </a:p>
        </p:txBody>
      </p:sp>
      <p:pic>
        <p:nvPicPr>
          <p:cNvPr id="4" name="Picture 8" descr="H:\DCIM\100_PANA\P10000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738" y="1477126"/>
            <a:ext cx="6968532" cy="5226163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38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222297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Знания  о зиме дети отражали в художественном творчестве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4" descr="G:\Новая папка\Мама работа К- диск Д\Картинки мамины\Праздничные открытки\Новый год\еловые вет 2\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76672"/>
            <a:ext cx="3301475" cy="4451148"/>
          </a:xfrm>
          <a:prstGeom prst="rect">
            <a:avLst/>
          </a:prstGeom>
          <a:noFill/>
        </p:spPr>
      </p:pic>
      <p:sp>
        <p:nvSpPr>
          <p:cNvPr id="6" name="7-конечная звезда 5"/>
          <p:cNvSpPr/>
          <p:nvPr/>
        </p:nvSpPr>
        <p:spPr>
          <a:xfrm rot="21059025">
            <a:off x="4130916" y="5202802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 rot="21059025">
            <a:off x="4940607" y="3480085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 rot="21059025">
            <a:off x="5463807" y="1573926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 rot="21059025">
            <a:off x="3591601" y="1891769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 rot="21059025">
            <a:off x="505214" y="1419858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 rot="21059025">
            <a:off x="7017148" y="5202803"/>
            <a:ext cx="914400" cy="914400"/>
          </a:xfrm>
          <a:prstGeom prst="star7">
            <a:avLst>
              <a:gd name="adj" fmla="val 24520"/>
              <a:gd name="hf" fmla="val 102572"/>
              <a:gd name="vf" fmla="val 1052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" name="Picture 21" descr="D:\Мама работа К\Картинки\Школа\multik38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296" y="2702246"/>
            <a:ext cx="3600619" cy="360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26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         Наше творчество</a:t>
            </a:r>
            <a:endParaRPr lang="ru-RU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6" name="Picture 2" descr="F:\НИНА\P10000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571612"/>
            <a:ext cx="6143668" cy="4607542"/>
          </a:xfrm>
          <a:prstGeom prst="round2Diag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2" descr="H:\ВСЁ\Мама работа К\Картинки\Школа\J023395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2143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G:\Новая папка\Мама работа К- диск Д\Картинки мамины\Праздничные открытки\Новый год\Ёлки\New_Year_clipart_Fir_trees_from_Tramplin\- (17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12601"/>
            <a:ext cx="3571900" cy="388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H:\DCIM\100_PANA\P1000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1420"/>
            <a:ext cx="7297140" cy="547260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G:\Новая папка\Мама работа К- диск Д\Картинки мамины\Дети\j023210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17709"/>
            <a:ext cx="3550233" cy="3514005"/>
          </a:xfrm>
          <a:prstGeom prst="rect">
            <a:avLst/>
          </a:prstGeom>
          <a:noFill/>
        </p:spPr>
      </p:pic>
      <p:sp>
        <p:nvSpPr>
          <p:cNvPr id="5" name="6-конечная звезда 4"/>
          <p:cNvSpPr/>
          <p:nvPr/>
        </p:nvSpPr>
        <p:spPr>
          <a:xfrm rot="20591054">
            <a:off x="1826999" y="871272"/>
            <a:ext cx="914400" cy="91440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" name="6-конечная звезда 5"/>
          <p:cNvSpPr/>
          <p:nvPr/>
        </p:nvSpPr>
        <p:spPr>
          <a:xfrm rot="20591054">
            <a:off x="866749" y="2011105"/>
            <a:ext cx="914400" cy="91440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" name="6-конечная звезда 6"/>
          <p:cNvSpPr/>
          <p:nvPr/>
        </p:nvSpPr>
        <p:spPr>
          <a:xfrm rot="20591054">
            <a:off x="222611" y="301356"/>
            <a:ext cx="914400" cy="914400"/>
          </a:xfrm>
          <a:prstGeom prst="star6">
            <a:avLst>
              <a:gd name="adj" fmla="val 28868"/>
              <a:gd name="hf" fmla="val 11547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5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F:\НИНА\P10000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994" y="1142984"/>
            <a:ext cx="7246782" cy="5214974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4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5643578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642918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2928934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500042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5214950"/>
            <a:ext cx="9715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357290" y="142852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Что за звездочки такие на пальто и на платке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Все сквозные вырезные, а возьмёшь – вода в руке?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167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Витасик</cp:lastModifiedBy>
  <cp:revision>62</cp:revision>
  <dcterms:created xsi:type="dcterms:W3CDTF">2014-01-23T18:33:10Z</dcterms:created>
  <dcterms:modified xsi:type="dcterms:W3CDTF">2015-01-17T15:16:47Z</dcterms:modified>
</cp:coreProperties>
</file>