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8" r:id="rId2"/>
    <p:sldId id="269" r:id="rId3"/>
    <p:sldId id="257" r:id="rId4"/>
    <p:sldId id="258" r:id="rId5"/>
    <p:sldId id="270" r:id="rId6"/>
    <p:sldId id="260" r:id="rId7"/>
    <p:sldId id="273" r:id="rId8"/>
    <p:sldId id="271" r:id="rId9"/>
    <p:sldId id="272" r:id="rId10"/>
    <p:sldId id="266" r:id="rId11"/>
    <p:sldId id="275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74" autoAdjust="0"/>
    <p:restoredTop sz="94660"/>
  </p:normalViewPr>
  <p:slideViewPr>
    <p:cSldViewPr>
      <p:cViewPr>
        <p:scale>
          <a:sx n="90" d="100"/>
          <a:sy n="90" d="100"/>
        </p:scale>
        <p:origin x="-43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7023-9E9D-469A-8FFE-5DC2A1BE98D7}" type="datetimeFigureOut">
              <a:rPr lang="ru-RU" smtClean="0"/>
              <a:pPr/>
              <a:t>24.01.2013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883A87-412B-4984-BD43-3CB9D19BB67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7023-9E9D-469A-8FFE-5DC2A1BE98D7}" type="datetimeFigureOut">
              <a:rPr lang="ru-RU" smtClean="0"/>
              <a:pPr/>
              <a:t>24.01.2013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83A87-412B-4984-BD43-3CB9D19BB6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7023-9E9D-469A-8FFE-5DC2A1BE98D7}" type="datetimeFigureOut">
              <a:rPr lang="ru-RU" smtClean="0"/>
              <a:pPr/>
              <a:t>24.01.2013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83A87-412B-4984-BD43-3CB9D19BB6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5307023-9E9D-469A-8FFE-5DC2A1BE98D7}" type="datetimeFigureOut">
              <a:rPr lang="ru-RU" smtClean="0"/>
              <a:pPr/>
              <a:t>24.01.2013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B883A87-412B-4984-BD43-3CB9D19BB67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7023-9E9D-469A-8FFE-5DC2A1BE98D7}" type="datetimeFigureOut">
              <a:rPr lang="ru-RU" smtClean="0"/>
              <a:pPr/>
              <a:t>24.01.2013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83A87-412B-4984-BD43-3CB9D19BB67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7023-9E9D-469A-8FFE-5DC2A1BE98D7}" type="datetimeFigureOut">
              <a:rPr lang="ru-RU" smtClean="0"/>
              <a:pPr/>
              <a:t>24.01.2013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83A87-412B-4984-BD43-3CB9D19BB67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83A87-412B-4984-BD43-3CB9D19BB67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7023-9E9D-469A-8FFE-5DC2A1BE98D7}" type="datetimeFigureOut">
              <a:rPr lang="ru-RU" smtClean="0"/>
              <a:pPr/>
              <a:t>24.01.2013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7023-9E9D-469A-8FFE-5DC2A1BE98D7}" type="datetimeFigureOut">
              <a:rPr lang="ru-RU" smtClean="0"/>
              <a:pPr/>
              <a:t>24.01.2013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83A87-412B-4984-BD43-3CB9D19BB67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7023-9E9D-469A-8FFE-5DC2A1BE98D7}" type="datetimeFigureOut">
              <a:rPr lang="ru-RU" smtClean="0"/>
              <a:pPr/>
              <a:t>24.01.2013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83A87-412B-4984-BD43-3CB9D19BB6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5307023-9E9D-469A-8FFE-5DC2A1BE98D7}" type="datetimeFigureOut">
              <a:rPr lang="ru-RU" smtClean="0"/>
              <a:pPr/>
              <a:t>24.01.2013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B883A87-412B-4984-BD43-3CB9D19BB67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7023-9E9D-469A-8FFE-5DC2A1BE98D7}" type="datetimeFigureOut">
              <a:rPr lang="ru-RU" smtClean="0"/>
              <a:pPr/>
              <a:t>24.01.2013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883A87-412B-4984-BD43-3CB9D19BB67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5307023-9E9D-469A-8FFE-5DC2A1BE98D7}" type="datetimeFigureOut">
              <a:rPr lang="ru-RU" smtClean="0"/>
              <a:pPr/>
              <a:t>24.01.2013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B883A87-412B-4984-BD43-3CB9D19BB67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533400" y="3886200"/>
            <a:ext cx="82296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Выполнил:  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Солдянов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Максим, </a:t>
            </a:r>
          </a:p>
          <a:p>
            <a:pPr algn="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ченик 7а класса</a:t>
            </a:r>
          </a:p>
          <a:p>
            <a:pPr algn="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Проверила: В. А. Шишмарёва,</a:t>
            </a:r>
          </a:p>
          <a:p>
            <a:pPr algn="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учитель биологии  и географии</a:t>
            </a:r>
          </a:p>
          <a:p>
            <a:pPr algn="r"/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/>
              <a:t>МОУ Спас-</a:t>
            </a:r>
            <a:r>
              <a:rPr lang="ru-RU" sz="2000" dirty="0" err="1"/>
              <a:t>Заулковская</a:t>
            </a:r>
            <a:r>
              <a:rPr lang="ru-RU" sz="2000" dirty="0"/>
              <a:t> школа-интернат </a:t>
            </a:r>
            <a:r>
              <a:rPr lang="ru-RU" sz="2000" dirty="0" smtClean="0"/>
              <a:t>– ЦО </a:t>
            </a:r>
            <a:r>
              <a:rPr lang="ru-RU" sz="2000" dirty="0"/>
              <a:t>«</a:t>
            </a:r>
            <a:r>
              <a:rPr lang="ru-RU" sz="2000" dirty="0" smtClean="0"/>
              <a:t>Планета детства»</a:t>
            </a:r>
          </a:p>
          <a:p>
            <a:pPr algn="ctr"/>
            <a:r>
              <a:rPr lang="ru-RU" sz="2000" dirty="0" smtClean="0"/>
              <a:t>Клинского района Московской области</a:t>
            </a:r>
          </a:p>
          <a:p>
            <a:pPr algn="ctr"/>
            <a:r>
              <a:rPr lang="ru-RU" sz="2000" dirty="0" smtClean="0"/>
              <a:t>2013 г.</a:t>
            </a:r>
            <a:endParaRPr lang="ru-RU" sz="2000" dirty="0"/>
          </a:p>
          <a:p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1210598" y="2134046"/>
            <a:ext cx="709200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ЗИМУЮЩИЕ ПТИЦЫ: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ЛАЗОРЕВКА</a:t>
            </a:r>
          </a:p>
        </p:txBody>
      </p:sp>
      <p:sp>
        <p:nvSpPr>
          <p:cNvPr id="6162" name="Rectangle 18"/>
          <p:cNvSpPr>
            <a:spLocks noGrp="1" noChangeArrowheads="1"/>
          </p:cNvSpPr>
          <p:nvPr>
            <p:ph type="title"/>
          </p:nvPr>
        </p:nvSpPr>
        <p:spPr>
          <a:xfrm>
            <a:off x="1295400" y="274638"/>
            <a:ext cx="73914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Экологический проект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68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9" grpId="0"/>
      <p:bldP spid="6160" grpId="0"/>
      <p:bldP spid="616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1407.jpg"/>
          <p:cNvPicPr>
            <a:picLocks noChangeAspect="1"/>
          </p:cNvPicPr>
          <p:nvPr/>
        </p:nvPicPr>
        <p:blipFill>
          <a:blip r:embed="rId2" cstate="print"/>
          <a:srcRect t="19792" r="8934" b="7291"/>
          <a:stretch>
            <a:fillRect/>
          </a:stretch>
        </p:blipFill>
        <p:spPr>
          <a:xfrm>
            <a:off x="5184000" y="0"/>
            <a:ext cx="3960000" cy="39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53673998.jpg"/>
          <p:cNvPicPr>
            <a:picLocks noChangeAspect="1"/>
          </p:cNvPicPr>
          <p:nvPr/>
        </p:nvPicPr>
        <p:blipFill>
          <a:blip r:embed="rId3" cstate="print"/>
          <a:srcRect l="26428" r="2540"/>
          <a:stretch>
            <a:fillRect/>
          </a:stretch>
        </p:blipFill>
        <p:spPr>
          <a:xfrm>
            <a:off x="0" y="0"/>
            <a:ext cx="3960000" cy="3926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0_496d9_2920c0d1_XL.jpg"/>
          <p:cNvPicPr>
            <a:picLocks noChangeAspect="1"/>
          </p:cNvPicPr>
          <p:nvPr/>
        </p:nvPicPr>
        <p:blipFill>
          <a:blip r:embed="rId4" cstate="print"/>
          <a:srcRect l="5735" t="9103"/>
          <a:stretch>
            <a:fillRect/>
          </a:stretch>
        </p:blipFill>
        <p:spPr>
          <a:xfrm>
            <a:off x="2000232" y="3078000"/>
            <a:ext cx="4977877" cy="37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14282" y="6072206"/>
            <a:ext cx="8929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</a:t>
            </a: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Покормите птиц зимой !</a:t>
            </a:r>
            <a:endParaRPr lang="ru-RU" sz="4800" b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Вывод: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12776"/>
            <a:ext cx="70567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1.Лазоревка – </a:t>
            </a:r>
            <a:r>
              <a:rPr lang="ru-RU" sz="3200" dirty="0"/>
              <a:t>интересный объект для дальнейшего изучения.</a:t>
            </a:r>
          </a:p>
          <a:p>
            <a:r>
              <a:rPr lang="ru-RU" sz="3200" dirty="0"/>
              <a:t>2. Для изучения использовать методы исследования:</a:t>
            </a:r>
          </a:p>
          <a:p>
            <a:pPr>
              <a:buFontTx/>
              <a:buChar char="-"/>
            </a:pPr>
            <a:r>
              <a:rPr lang="ru-RU" sz="3200" dirty="0"/>
              <a:t>прочитать книги </a:t>
            </a:r>
            <a:r>
              <a:rPr lang="ru-RU" sz="3200" dirty="0" err="1" smtClean="0"/>
              <a:t>осиницах</a:t>
            </a:r>
            <a:r>
              <a:rPr lang="ru-RU" sz="3200" dirty="0" smtClean="0"/>
              <a:t>;</a:t>
            </a:r>
            <a:endParaRPr lang="ru-RU" sz="3200" dirty="0"/>
          </a:p>
          <a:p>
            <a:pPr>
              <a:buFontTx/>
              <a:buChar char="-"/>
            </a:pPr>
            <a:r>
              <a:rPr lang="ru-RU" sz="3200" dirty="0"/>
              <a:t>посмотреть кино- и телефильмы;</a:t>
            </a:r>
          </a:p>
          <a:p>
            <a:pPr>
              <a:buFontTx/>
              <a:buChar char="-"/>
            </a:pPr>
            <a:r>
              <a:rPr lang="ru-RU" sz="3200" dirty="0"/>
              <a:t>понаблюдать в природе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4640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340768"/>
            <a:ext cx="8229600" cy="136815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://im2-tub-ru.yandex.net/i?id=83470977-70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996952"/>
            <a:ext cx="408621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569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1" name="Rectangle 9"/>
          <p:cNvSpPr>
            <a:spLocks noGrp="1" noChangeArrowheads="1"/>
          </p:cNvSpPr>
          <p:nvPr>
            <p:ph type="title"/>
          </p:nvPr>
        </p:nvSpPr>
        <p:spPr>
          <a:xfrm>
            <a:off x="1600200" y="274638"/>
            <a:ext cx="7086600" cy="1143000"/>
          </a:xfrm>
        </p:spPr>
        <p:txBody>
          <a:bodyPr/>
          <a:lstStyle/>
          <a:p>
            <a:r>
              <a:rPr lang="ru-RU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Цели и задачи проекта</a:t>
            </a:r>
            <a:endParaRPr lang="ru-RU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52400" y="1905000"/>
            <a:ext cx="868680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b="1" dirty="0" smtClean="0"/>
              <a:t>     </a:t>
            </a:r>
          </a:p>
          <a:p>
            <a:pPr algn="just"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РАСШИРИТЬ ЗНАНИЯ О ЗИМУЮЩИХ ПТИЦАХ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pPr algn="just"/>
            <a:r>
              <a:rPr lang="ru-RU" sz="2400" b="1" dirty="0" smtClean="0"/>
              <a:t>Изучить черты биологии синицы лазоревки </a:t>
            </a:r>
          </a:p>
          <a:p>
            <a:pPr algn="just"/>
            <a:r>
              <a:rPr lang="ru-RU" sz="2000" dirty="0" smtClean="0"/>
              <a:t>- БИОТОП  ЛАЗОРЕВКИ</a:t>
            </a:r>
            <a:endParaRPr lang="ru-RU" sz="2000" dirty="0"/>
          </a:p>
          <a:p>
            <a:pPr algn="just"/>
            <a:r>
              <a:rPr lang="ru-RU" sz="2000" dirty="0" smtClean="0"/>
              <a:t>- ПРИСПОСОБЛЕНИЕ </a:t>
            </a:r>
            <a:r>
              <a:rPr lang="ru-RU" sz="2000" dirty="0"/>
              <a:t> </a:t>
            </a:r>
            <a:r>
              <a:rPr lang="ru-RU" sz="2000" dirty="0" smtClean="0"/>
              <a:t>СИНИЦ </a:t>
            </a:r>
            <a:r>
              <a:rPr lang="ru-RU" sz="2000" dirty="0"/>
              <a:t>К </a:t>
            </a:r>
            <a:r>
              <a:rPr lang="ru-RU" sz="2000" dirty="0" smtClean="0"/>
              <a:t>ЗИМНЕМУ ОБРАЗУ ЖИЗНИ</a:t>
            </a:r>
          </a:p>
          <a:p>
            <a:pPr algn="just"/>
            <a:r>
              <a:rPr lang="ru-RU" sz="2000" dirty="0" smtClean="0"/>
              <a:t>- ПРИВЛЕЧЕНИЕ СИНИЦ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ПРАВИЛА КОРМЛЕНИЯ ПТИЦ</a:t>
            </a:r>
          </a:p>
          <a:p>
            <a:pPr algn="just"/>
            <a:r>
              <a:rPr lang="ru-RU" sz="2400" b="1" dirty="0"/>
              <a:t>Исследование:</a:t>
            </a:r>
          </a:p>
          <a:p>
            <a:pPr algn="just"/>
            <a:r>
              <a:rPr lang="ru-RU" sz="2400" b="1" dirty="0"/>
              <a:t>-</a:t>
            </a:r>
            <a:r>
              <a:rPr lang="ru-RU" sz="2400" dirty="0"/>
              <a:t> изучить и обобщить материалы, содержащиеся в разных источниках.	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79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314ff_50cf0b44_XL.jpg"/>
          <p:cNvPicPr>
            <a:picLocks noChangeAspect="1"/>
          </p:cNvPicPr>
          <p:nvPr/>
        </p:nvPicPr>
        <p:blipFill>
          <a:blip r:embed="rId2" cstate="print"/>
          <a:srcRect l="20408" t="8843" r="11269" b="11148"/>
          <a:stretch>
            <a:fillRect/>
          </a:stretch>
        </p:blipFill>
        <p:spPr>
          <a:xfrm>
            <a:off x="428596" y="428604"/>
            <a:ext cx="4014305" cy="31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Sinitsa-moskovka.jpg"/>
          <p:cNvPicPr>
            <a:picLocks noChangeAspect="1"/>
          </p:cNvPicPr>
          <p:nvPr/>
        </p:nvPicPr>
        <p:blipFill>
          <a:blip r:embed="rId3" cstate="print"/>
          <a:srcRect l="5681" t="11078" r="3409"/>
          <a:stretch>
            <a:fillRect/>
          </a:stretch>
        </p:blipFill>
        <p:spPr>
          <a:xfrm>
            <a:off x="4572000" y="428604"/>
            <a:ext cx="4088576" cy="3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52_50-AC-02.JPG"/>
          <p:cNvPicPr>
            <a:picLocks noChangeAspect="1"/>
          </p:cNvPicPr>
          <p:nvPr/>
        </p:nvPicPr>
        <p:blipFill>
          <a:blip r:embed="rId4" cstate="print"/>
          <a:srcRect l="27225" t="10163" r="1456" b="25806"/>
          <a:stretch>
            <a:fillRect/>
          </a:stretch>
        </p:blipFill>
        <p:spPr>
          <a:xfrm>
            <a:off x="428596" y="3571876"/>
            <a:ext cx="3996833" cy="30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7727_moskovka10.jpg"/>
          <p:cNvPicPr>
            <a:picLocks noChangeAspect="1"/>
          </p:cNvPicPr>
          <p:nvPr/>
        </p:nvPicPr>
        <p:blipFill>
          <a:blip r:embed="rId5" cstate="print"/>
          <a:srcRect b="11041"/>
          <a:stretch>
            <a:fillRect/>
          </a:stretch>
        </p:blipFill>
        <p:spPr>
          <a:xfrm>
            <a:off x="4572000" y="3571876"/>
            <a:ext cx="4127746" cy="30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1142976" y="335756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Хохлатая синица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43570" y="3357562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Большая синица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348" y="642939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Длиннохвостая синица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43570" y="6429396"/>
            <a:ext cx="2265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Синица Московка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57554" y="0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синиц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m_f_4ef9563c609b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043" y="476672"/>
            <a:ext cx="4546176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4644008" y="404664"/>
            <a:ext cx="388843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Мелкая синица с коротким тонким клювом и относительно коротким хвостом. Длина тела 11—12 см, вес 7,5—14,7 г.  Имеет окрас сине-лазоревой шапочкой и тёмно-синими тонкими полосками по обеим сторонам клюва, которые проходят через глаза и далее смыкаются на затылке. Ещё одна тёмно-синяя полоса проходит вокруг шеи, образуя подобие ошейника.  Щёчки и лоб белые; затылок, крылья и хвост голубовато-синие. 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Спина оливково-зелёная, имеет различные оттенки в зависимости от района обитания. Низ зеленовато-жёлтый, внизу имеется небольшая тёмная продольная полоса.  Клюв чёрный, ноги сизо-серые.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373216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Обитает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лиственных и смешанных лесах. Встречается как в глубине леса, так и на его окраинах, опушках, рощах, лесопосадках, садах и парках. Не сторонится человека  образуя городские популяции.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116632"/>
            <a:ext cx="2664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Местообитания</a:t>
            </a:r>
          </a:p>
        </p:txBody>
      </p:sp>
      <p:pic>
        <p:nvPicPr>
          <p:cNvPr id="3074" name="Picture 2" descr="http://im2-tub-ru.yandex.net/i?id=52746692-04-16f-35546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35" y="692696"/>
            <a:ext cx="4933029" cy="393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0-tub-ru.yandex.net/i?id=286385519-37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053" y="1988840"/>
            <a:ext cx="3582159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91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28" y="214290"/>
            <a:ext cx="392909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Питание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Большую часть рациона составляют насекомые и их личинки, а также паукообразные. В начале сезона размножения, когда деревья только покрываются зеленью и гусеницы отсутствуют , до 75 % всей добычи составляют пауки. Когда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появляются гусеницы птицы быстро переключаются на этот тип добычи.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 больших количествах уничтожаются лесные вредители: волосатые гусеницы непарного шелкопряда, тля, клопы и другие полужесткокрылые.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88652" cy="37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83568" y="4365104"/>
            <a:ext cx="41050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Охотно употребляются в пищу гусеницы бабочек-листовёрток и личинки пилильщиков. Также ловятся летающие насекомые (мухи, осы, сетчатокрылые), жуки, муравьи, сенокосцы, некоторые многоножки.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400" dirty="0">
              <a:solidFill>
                <a:srgbClr val="002060"/>
              </a:solidFill>
            </a:endParaRPr>
          </a:p>
        </p:txBody>
      </p:sp>
      <p:pic>
        <p:nvPicPr>
          <p:cNvPr id="9" name="Рисунок 8" descr="249-3.jpg"/>
          <p:cNvPicPr>
            <a:picLocks noChangeAspect="1"/>
          </p:cNvPicPr>
          <p:nvPr/>
        </p:nvPicPr>
        <p:blipFill>
          <a:blip r:embed="rId3" cstate="print"/>
          <a:srcRect t="3214" b="6785"/>
          <a:stretch>
            <a:fillRect/>
          </a:stretch>
        </p:blipFill>
        <p:spPr>
          <a:xfrm>
            <a:off x="5436096" y="2857472"/>
            <a:ext cx="3707904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219200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Осенью и зимой возрастает роль растительных кормов, в первую очередь семян сосны, ели, тиса, ясеня, берёзы, бука, клёна, дуба, самшита. </a:t>
            </a:r>
            <a:b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Лазоревки слетаются и к птичьим кормушкам, особенно часто в годы плохого урожая семян. Здесь они питаются семенами подсолнечника, арахисом, несолёным салом и остатками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пищи.</a:t>
            </a:r>
            <a:endParaRPr lang="ru-RU" sz="1800" dirty="0"/>
          </a:p>
        </p:txBody>
      </p:sp>
      <p:pic>
        <p:nvPicPr>
          <p:cNvPr id="4098" name="Picture 2" descr="http://im3-tub-ru.yandex.net/i?id=392533039-45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200412" cy="243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0-tub-ru.yandex.net/i?id=485777350-35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075" y="3573015"/>
            <a:ext cx="3151237" cy="210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5-tub-ru.yandex.net/i?id=339079421-19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344967"/>
            <a:ext cx="3060973" cy="2040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41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8-tub-ru.yandex.net/i?id=115390796-58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17" y="620688"/>
            <a:ext cx="413853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3645024"/>
            <a:ext cx="88204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Начав </a:t>
            </a:r>
            <a:r>
              <a:rPr lang="ru-RU" dirty="0">
                <a:solidFill>
                  <a:schemeClr val="bg1"/>
                </a:solidFill>
              </a:rPr>
              <a:t>подкормку, нельзя её на время прерывать. В мороз, снегопад огромное количество синиц умирает от голода. Суровой </a:t>
            </a:r>
            <a:r>
              <a:rPr lang="ru-RU" b="1" dirty="0">
                <a:solidFill>
                  <a:schemeClr val="bg1"/>
                </a:solidFill>
              </a:rPr>
              <a:t>зимой</a:t>
            </a:r>
            <a:r>
              <a:rPr lang="ru-RU" dirty="0">
                <a:solidFill>
                  <a:schemeClr val="bg1"/>
                </a:solidFill>
              </a:rPr>
              <a:t> 1984/85 года в Подмосковье был случай, когда всего на два дня кормушка оказалась без еды, а синиц на ней кормилось много. Подкормку возобновили, но у кормушки появилось лишь несколько синичек. Выяснилось, что остальные птицы погибли; в соседнем </a:t>
            </a:r>
            <a:r>
              <a:rPr lang="ru-RU" dirty="0" err="1">
                <a:solidFill>
                  <a:schemeClr val="bg1"/>
                </a:solidFill>
              </a:rPr>
              <a:t>синичнике</a:t>
            </a:r>
            <a:r>
              <a:rPr lang="ru-RU" dirty="0">
                <a:solidFill>
                  <a:schemeClr val="bg1"/>
                </a:solidFill>
              </a:rPr>
              <a:t> обнаружили 17 замерзших синиц. Скорее всего, голодные птицы сконцентрировались здесь на ночёвку, а энергии для поддержания тепла не хватило.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27984" y="66810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/>
              <a:t>Начинать привлекать синиц в сад нужно с осенне-зимней подкормки, а потом уже размещать, тоже с осени, </a:t>
            </a:r>
            <a:r>
              <a:rPr lang="ru-RU" dirty="0" err="1"/>
              <a:t>синичники</a:t>
            </a:r>
            <a:r>
              <a:rPr lang="ru-RU" dirty="0"/>
              <a:t> — птицы будут в них ночевать. Для подкормки подойдут подсолнухи, арбузные, дынные, тыквенные семена, любое не соленое сало (в мороз давать топленое), и многое другое.</a:t>
            </a:r>
          </a:p>
        </p:txBody>
      </p:sp>
    </p:spTree>
    <p:extLst>
      <p:ext uri="{BB962C8B-B14F-4D97-AF65-F5344CB8AC3E}">
        <p14:creationId xmlns:p14="http://schemas.microsoft.com/office/powerpoint/2010/main" val="330007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Это </a:t>
            </a:r>
            <a:r>
              <a:rPr lang="ru-RU" sz="1600" dirty="0">
                <a:solidFill>
                  <a:schemeClr val="bg1"/>
                </a:solidFill>
              </a:rPr>
              <a:t>лесные птицы, но регулярно, с первыми осенними заморозками они покидают леса, где становится мало пищи, и улетают поближе к жилью человека. Синицы хорошо помнят места, где их кормили, и в следующую зиму возвращаются не только сами, но и приводят с собой молодняк. Пережив зиму рядом с людьми, весной синицы улетают в родные леса, лишь некоторые остаются на гнездование вблизи кормушки. </a:t>
            </a:r>
          </a:p>
        </p:txBody>
      </p:sp>
      <p:pic>
        <p:nvPicPr>
          <p:cNvPr id="2050" name="Picture 2" descr="http://im8-tub-ru.yandex.net/i?id=294778399-21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507994"/>
            <a:ext cx="4608511" cy="23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g-fotki.yandex.ru/get/6203/31449905.84/0_724ea_ecaebb25_-1-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095404"/>
            <a:ext cx="3755354" cy="2567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51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1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637</TotalTime>
  <Words>501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Экологический проект</vt:lpstr>
      <vt:lpstr>Цели и задачи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Осенью и зимой возрастает роль растительных кормов, в первую очередь семян сосны, ели, тиса, ясеня, берёзы, бука, клёна, дуба, самшита.    Лазоревки слетаются и к птичьим кормушкам, особенно часто в годы плохого урожая семян. Здесь они питаются семенами подсолнечника, арахисом, несолёным салом и остатками пищи.</vt:lpstr>
      <vt:lpstr>Презентация PowerPoint</vt:lpstr>
      <vt:lpstr>Это лесные птицы, но регулярно, с первыми осенними заморозками они покидают леса, где становится мало пищи, и улетают поближе к жилью человека. Синицы хорошо помнят места, где их кормили, и в следующую зиму возвращаются не только сами, но и приводят с собой молодняк. Пережив зиму рядом с людьми, весной синицы улетают в родные леса, лишь некоторые остаются на гнездование вблизи кормушки. </vt:lpstr>
      <vt:lpstr>Презентация PowerPoint</vt:lpstr>
      <vt:lpstr>Вывод: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Vera Alekseevna</cp:lastModifiedBy>
  <cp:revision>67</cp:revision>
  <dcterms:created xsi:type="dcterms:W3CDTF">2013-01-20T10:09:24Z</dcterms:created>
  <dcterms:modified xsi:type="dcterms:W3CDTF">2013-01-24T09:55:11Z</dcterms:modified>
</cp:coreProperties>
</file>