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917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D249444-2CDD-423D-8C02-371F08C0686A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50EF81F-DDC6-49C6-B699-555A11E9D20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249444-2CDD-423D-8C02-371F08C0686A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0EF81F-DDC6-49C6-B699-555A11E9D2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ED249444-2CDD-423D-8C02-371F08C0686A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50EF81F-DDC6-49C6-B699-555A11E9D2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249444-2CDD-423D-8C02-371F08C0686A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0EF81F-DDC6-49C6-B699-555A11E9D2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D249444-2CDD-423D-8C02-371F08C0686A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350EF81F-DDC6-49C6-B699-555A11E9D20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249444-2CDD-423D-8C02-371F08C0686A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0EF81F-DDC6-49C6-B699-555A11E9D2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249444-2CDD-423D-8C02-371F08C0686A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0EF81F-DDC6-49C6-B699-555A11E9D2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249444-2CDD-423D-8C02-371F08C0686A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0EF81F-DDC6-49C6-B699-555A11E9D2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D249444-2CDD-423D-8C02-371F08C0686A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0EF81F-DDC6-49C6-B699-555A11E9D2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249444-2CDD-423D-8C02-371F08C0686A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0EF81F-DDC6-49C6-B699-555A11E9D2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249444-2CDD-423D-8C02-371F08C0686A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0EF81F-DDC6-49C6-B699-555A11E9D20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ED249444-2CDD-423D-8C02-371F08C0686A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50EF81F-DDC6-49C6-B699-555A11E9D20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-DsLUo1o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bnVUHWCynig" TargetMode="External"/><Relationship Id="rId2" Type="http://schemas.openxmlformats.org/officeDocument/2006/relationships/hyperlink" Target="http://www.youtube.com/watch?v=lwID1aCx66Q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220072" y="2276872"/>
            <a:ext cx="3923928" cy="1211984"/>
          </a:xfrm>
        </p:spPr>
        <p:txBody>
          <a:bodyPr/>
          <a:lstStyle/>
          <a:p>
            <a:r>
              <a:rPr lang="en-US" sz="6000" dirty="0" smtClean="0"/>
              <a:t>   </a:t>
            </a:r>
            <a:r>
              <a:rPr lang="en-US" sz="6000" dirty="0" err="1" smtClean="0"/>
              <a:t>Beyonce</a:t>
            </a:r>
            <a:r>
              <a:rPr lang="en-US" sz="6000" dirty="0" smtClean="0"/>
              <a:t>. 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29222" y="5756752"/>
            <a:ext cx="5114778" cy="1101248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Yusifova</a:t>
            </a:r>
            <a:r>
              <a:rPr lang="en-US" dirty="0" smtClean="0"/>
              <a:t> </a:t>
            </a:r>
            <a:r>
              <a:rPr lang="en-US" dirty="0" err="1" smtClean="0"/>
              <a:t>Pari</a:t>
            </a:r>
            <a:r>
              <a:rPr lang="en-US" dirty="0" smtClean="0"/>
              <a:t> 11 B.</a:t>
            </a:r>
            <a:endParaRPr lang="ru-RU" dirty="0"/>
          </a:p>
        </p:txBody>
      </p:sp>
      <p:pic>
        <p:nvPicPr>
          <p:cNvPr id="13314" name="Picture 2" descr="http://starnote.ru/media/blog/gallery/2013/1/24/10-luchshih-prichesok-bejonse-za-vse-vremja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788024" cy="68377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w_image_1361280107217_144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0"/>
            <a:ext cx="7200799" cy="6858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Her life</a:t>
            </a:r>
          </a:p>
          <a:p>
            <a:r>
              <a:rPr lang="en-US" dirty="0" smtClean="0"/>
              <a:t>Career in the group</a:t>
            </a:r>
          </a:p>
          <a:p>
            <a:r>
              <a:rPr lang="en-US" dirty="0" smtClean="0"/>
              <a:t>Solo career </a:t>
            </a:r>
          </a:p>
          <a:p>
            <a:r>
              <a:rPr lang="en-US" dirty="0" smtClean="0"/>
              <a:t>Family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239000" cy="770344"/>
          </a:xfrm>
        </p:spPr>
        <p:txBody>
          <a:bodyPr/>
          <a:lstStyle/>
          <a:p>
            <a:r>
              <a:rPr lang="en-US" dirty="0" smtClean="0"/>
              <a:t>Her life.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7239000" cy="54030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2200" b="1" dirty="0" smtClean="0"/>
          </a:p>
          <a:p>
            <a:pPr>
              <a:buNone/>
            </a:pPr>
            <a:r>
              <a:rPr lang="en-US" sz="2200" b="1" dirty="0" err="1" smtClean="0"/>
              <a:t>Beyoncé</a:t>
            </a:r>
            <a:r>
              <a:rPr lang="en-US" sz="2200" b="1" dirty="0" smtClean="0"/>
              <a:t> Giselle Knowles-Carter</a:t>
            </a:r>
            <a:r>
              <a:rPr lang="en-US" sz="2200" dirty="0" smtClean="0"/>
              <a:t> was born in Houston, Texas ( September 4, 1981)</a:t>
            </a:r>
            <a:r>
              <a:rPr lang="ru-RU" sz="2200" dirty="0" smtClean="0"/>
              <a:t>, </a:t>
            </a:r>
            <a:r>
              <a:rPr lang="ru-RU" sz="2200" dirty="0" err="1" smtClean="0"/>
              <a:t>to</a:t>
            </a:r>
            <a:r>
              <a:rPr lang="ru-RU" sz="2200" dirty="0" smtClean="0"/>
              <a:t> </a:t>
            </a:r>
            <a:r>
              <a:rPr lang="ru-RU" sz="2200" dirty="0" err="1" smtClean="0"/>
              <a:t>Xerox</a:t>
            </a:r>
            <a:r>
              <a:rPr lang="ru-RU" sz="2200" dirty="0" smtClean="0"/>
              <a:t> </a:t>
            </a:r>
            <a:r>
              <a:rPr lang="ru-RU" sz="2200" dirty="0" err="1" smtClean="0"/>
              <a:t>sales</a:t>
            </a:r>
            <a:r>
              <a:rPr lang="ru-RU" sz="2200" dirty="0" smtClean="0"/>
              <a:t> </a:t>
            </a:r>
            <a:r>
              <a:rPr lang="ru-RU" sz="2200" dirty="0" err="1" smtClean="0"/>
              <a:t>manager</a:t>
            </a:r>
            <a:r>
              <a:rPr lang="ru-RU" sz="2200" dirty="0" smtClean="0"/>
              <a:t> </a:t>
            </a:r>
            <a:r>
              <a:rPr lang="ru-RU" sz="2200" dirty="0" err="1" smtClean="0"/>
              <a:t>Mathew</a:t>
            </a:r>
            <a:r>
              <a:rPr lang="ru-RU" sz="2200" dirty="0" smtClean="0"/>
              <a:t> </a:t>
            </a:r>
            <a:r>
              <a:rPr lang="ru-RU" sz="2200" dirty="0" err="1" smtClean="0"/>
              <a:t>Knowles</a:t>
            </a:r>
            <a:r>
              <a:rPr lang="ru-RU" sz="2200" dirty="0" smtClean="0"/>
              <a:t> </a:t>
            </a:r>
            <a:r>
              <a:rPr lang="ru-RU" sz="2200" dirty="0" err="1" smtClean="0"/>
              <a:t>and</a:t>
            </a:r>
            <a:r>
              <a:rPr lang="ru-RU" sz="2200" dirty="0" smtClean="0"/>
              <a:t> </a:t>
            </a:r>
            <a:r>
              <a:rPr lang="ru-RU" sz="2200" dirty="0" err="1" smtClean="0"/>
              <a:t>hairdresser</a:t>
            </a:r>
            <a:r>
              <a:rPr lang="ru-RU" sz="2200" dirty="0" smtClean="0"/>
              <a:t> </a:t>
            </a:r>
            <a:r>
              <a:rPr lang="ru-RU" sz="2200" dirty="0" err="1" smtClean="0"/>
              <a:t>and</a:t>
            </a:r>
            <a:r>
              <a:rPr lang="ru-RU" sz="2200" dirty="0" smtClean="0"/>
              <a:t> </a:t>
            </a:r>
            <a:r>
              <a:rPr lang="ru-RU" sz="2200" dirty="0" err="1" smtClean="0"/>
              <a:t>salon</a:t>
            </a:r>
            <a:r>
              <a:rPr lang="ru-RU" sz="2200" dirty="0" smtClean="0"/>
              <a:t> </a:t>
            </a:r>
            <a:r>
              <a:rPr lang="ru-RU" sz="2200" dirty="0" err="1" smtClean="0"/>
              <a:t>owner</a:t>
            </a:r>
            <a:r>
              <a:rPr lang="ru-RU" sz="2200" dirty="0" smtClean="0"/>
              <a:t> </a:t>
            </a:r>
            <a:r>
              <a:rPr lang="ru-RU" sz="2200" dirty="0" err="1" smtClean="0"/>
              <a:t>Celestine</a:t>
            </a:r>
            <a:r>
              <a:rPr lang="ru-RU" sz="2200" dirty="0" smtClean="0"/>
              <a:t> </a:t>
            </a:r>
            <a:r>
              <a:rPr lang="ru-RU" sz="2200" dirty="0" err="1" smtClean="0"/>
              <a:t>Ann</a:t>
            </a:r>
            <a:r>
              <a:rPr lang="ru-RU" sz="2200" dirty="0" smtClean="0"/>
              <a:t> "</a:t>
            </a:r>
            <a:r>
              <a:rPr lang="ru-RU" sz="2200" dirty="0" err="1" smtClean="0"/>
              <a:t>Tina</a:t>
            </a:r>
            <a:r>
              <a:rPr lang="ru-RU" sz="2200" dirty="0" smtClean="0"/>
              <a:t>" </a:t>
            </a:r>
            <a:r>
              <a:rPr lang="ru-RU" sz="2200" dirty="0" err="1" smtClean="0"/>
              <a:t>Beyincé</a:t>
            </a:r>
            <a:r>
              <a:rPr lang="ru-RU" sz="2200" dirty="0" smtClean="0"/>
              <a:t>. </a:t>
            </a:r>
            <a:r>
              <a:rPr lang="ru-RU" sz="2200" dirty="0" err="1" smtClean="0"/>
              <a:t>At</a:t>
            </a:r>
            <a:r>
              <a:rPr lang="ru-RU" sz="2200" dirty="0" smtClean="0"/>
              <a:t> </a:t>
            </a:r>
            <a:r>
              <a:rPr lang="ru-RU" sz="2200" dirty="0" err="1" smtClean="0"/>
              <a:t>age</a:t>
            </a:r>
            <a:r>
              <a:rPr lang="ru-RU" sz="2200" dirty="0" smtClean="0"/>
              <a:t> </a:t>
            </a:r>
            <a:r>
              <a:rPr lang="ru-RU" sz="2200" dirty="0" err="1" smtClean="0"/>
              <a:t>eight</a:t>
            </a:r>
            <a:r>
              <a:rPr lang="ru-RU" sz="2200" dirty="0" smtClean="0"/>
              <a:t>, </a:t>
            </a:r>
            <a:r>
              <a:rPr lang="ru-RU" sz="2200" dirty="0" err="1" smtClean="0"/>
              <a:t>Beyoncé</a:t>
            </a:r>
            <a:r>
              <a:rPr lang="ru-RU" sz="2200" dirty="0" smtClean="0"/>
              <a:t> </a:t>
            </a:r>
            <a:r>
              <a:rPr lang="ru-RU" sz="2200" dirty="0" err="1" smtClean="0"/>
              <a:t>and</a:t>
            </a:r>
            <a:r>
              <a:rPr lang="ru-RU" sz="2200" dirty="0" smtClean="0"/>
              <a:t> </a:t>
            </a:r>
            <a:r>
              <a:rPr lang="ru-RU" sz="2200" dirty="0" err="1" smtClean="0"/>
              <a:t>childhood</a:t>
            </a:r>
            <a:r>
              <a:rPr lang="ru-RU" sz="2200" dirty="0" smtClean="0"/>
              <a:t> </a:t>
            </a:r>
            <a:r>
              <a:rPr lang="ru-RU" sz="2200" dirty="0" err="1" smtClean="0"/>
              <a:t>friend</a:t>
            </a:r>
            <a:r>
              <a:rPr lang="ru-RU" sz="2200" dirty="0" smtClean="0"/>
              <a:t> </a:t>
            </a:r>
            <a:r>
              <a:rPr lang="ru-RU" sz="2200" dirty="0" err="1" smtClean="0"/>
              <a:t>Kelly</a:t>
            </a:r>
            <a:r>
              <a:rPr lang="ru-RU" sz="2200" dirty="0" smtClean="0"/>
              <a:t> </a:t>
            </a:r>
            <a:r>
              <a:rPr lang="ru-RU" sz="2200" dirty="0" err="1" smtClean="0"/>
              <a:t>Rowland</a:t>
            </a:r>
            <a:r>
              <a:rPr lang="ru-RU" sz="2200" dirty="0" smtClean="0"/>
              <a:t> </a:t>
            </a:r>
            <a:r>
              <a:rPr lang="ru-RU" sz="2200" dirty="0" err="1" smtClean="0"/>
              <a:t>met</a:t>
            </a:r>
            <a:r>
              <a:rPr lang="ru-RU" sz="2200" dirty="0" smtClean="0"/>
              <a:t> </a:t>
            </a:r>
            <a:r>
              <a:rPr lang="ru-RU" sz="2200" dirty="0" err="1" smtClean="0"/>
              <a:t>LaTavia</a:t>
            </a:r>
            <a:r>
              <a:rPr lang="en-US" sz="2200" dirty="0" smtClean="0"/>
              <a:t> </a:t>
            </a:r>
            <a:r>
              <a:rPr lang="ru-RU" sz="2200" dirty="0" err="1" smtClean="0"/>
              <a:t>Roberson</a:t>
            </a:r>
            <a:r>
              <a:rPr lang="ru-RU" sz="2200" dirty="0" smtClean="0"/>
              <a:t> </a:t>
            </a:r>
            <a:r>
              <a:rPr lang="ru-RU" sz="2200" dirty="0" err="1" smtClean="0"/>
              <a:t>while</a:t>
            </a:r>
            <a:r>
              <a:rPr lang="ru-RU" sz="2200" dirty="0" smtClean="0"/>
              <a:t> </a:t>
            </a:r>
            <a:r>
              <a:rPr lang="ru-RU" sz="2200" dirty="0" err="1" smtClean="0"/>
              <a:t>in</a:t>
            </a:r>
            <a:r>
              <a:rPr lang="ru-RU" sz="2200" dirty="0" smtClean="0"/>
              <a:t> </a:t>
            </a:r>
            <a:r>
              <a:rPr lang="ru-RU" sz="2200" dirty="0" err="1" smtClean="0"/>
              <a:t>an</a:t>
            </a:r>
            <a:r>
              <a:rPr lang="ru-RU" sz="2200" dirty="0" smtClean="0"/>
              <a:t> </a:t>
            </a:r>
            <a:r>
              <a:rPr lang="ru-RU" sz="2200" dirty="0" err="1" smtClean="0"/>
              <a:t>audition</a:t>
            </a:r>
            <a:r>
              <a:rPr lang="ru-RU" sz="2200" dirty="0" smtClean="0"/>
              <a:t> </a:t>
            </a:r>
            <a:r>
              <a:rPr lang="ru-RU" sz="2200" dirty="0" err="1" smtClean="0"/>
              <a:t>for</a:t>
            </a:r>
            <a:r>
              <a:rPr lang="ru-RU" sz="2200" dirty="0" smtClean="0"/>
              <a:t> </a:t>
            </a:r>
            <a:r>
              <a:rPr lang="ru-RU" sz="2200" dirty="0" err="1" smtClean="0"/>
              <a:t>an</a:t>
            </a:r>
            <a:r>
              <a:rPr lang="ru-RU" sz="2200" dirty="0" smtClean="0"/>
              <a:t> </a:t>
            </a:r>
            <a:r>
              <a:rPr lang="ru-RU" sz="2200" dirty="0" err="1" smtClean="0"/>
              <a:t>all-girl</a:t>
            </a:r>
            <a:r>
              <a:rPr lang="ru-RU" sz="2200" dirty="0" smtClean="0"/>
              <a:t> </a:t>
            </a:r>
            <a:r>
              <a:rPr lang="ru-RU" sz="2200" dirty="0" err="1" smtClean="0"/>
              <a:t>entertainment</a:t>
            </a:r>
            <a:r>
              <a:rPr lang="ru-RU" sz="2200" dirty="0" smtClean="0"/>
              <a:t> </a:t>
            </a:r>
            <a:r>
              <a:rPr lang="ru-RU" sz="2200" dirty="0" err="1" smtClean="0"/>
              <a:t>group</a:t>
            </a:r>
            <a:r>
              <a:rPr lang="ru-RU" sz="2200" dirty="0" smtClean="0"/>
              <a:t>. </a:t>
            </a:r>
            <a:r>
              <a:rPr lang="ru-RU" sz="2200" dirty="0" err="1" smtClean="0"/>
              <a:t>They</a:t>
            </a:r>
            <a:r>
              <a:rPr lang="ru-RU" sz="2200" dirty="0" smtClean="0"/>
              <a:t> </a:t>
            </a:r>
            <a:r>
              <a:rPr lang="ru-RU" sz="2200" dirty="0" err="1" smtClean="0"/>
              <a:t>were</a:t>
            </a:r>
            <a:r>
              <a:rPr lang="ru-RU" sz="2200" dirty="0" smtClean="0"/>
              <a:t> </a:t>
            </a:r>
            <a:r>
              <a:rPr lang="ru-RU" sz="2200" dirty="0" err="1" smtClean="0"/>
              <a:t>placed</a:t>
            </a:r>
            <a:r>
              <a:rPr lang="ru-RU" sz="2200" dirty="0" smtClean="0"/>
              <a:t> </a:t>
            </a:r>
            <a:r>
              <a:rPr lang="ru-RU" sz="2200" dirty="0" err="1" smtClean="0"/>
              <a:t>into</a:t>
            </a:r>
            <a:r>
              <a:rPr lang="ru-RU" sz="2200" dirty="0" smtClean="0"/>
              <a:t> </a:t>
            </a:r>
            <a:r>
              <a:rPr lang="ru-RU" sz="2200" dirty="0" err="1" smtClean="0"/>
              <a:t>a</a:t>
            </a:r>
            <a:r>
              <a:rPr lang="ru-RU" sz="2200" dirty="0" smtClean="0"/>
              <a:t> </a:t>
            </a:r>
            <a:r>
              <a:rPr lang="ru-RU" sz="2200" dirty="0" err="1" smtClean="0"/>
              <a:t>group</a:t>
            </a:r>
            <a:r>
              <a:rPr lang="ru-RU" sz="2200" dirty="0" smtClean="0"/>
              <a:t> </a:t>
            </a:r>
            <a:r>
              <a:rPr lang="ru-RU" sz="2200" dirty="0" err="1" smtClean="0"/>
              <a:t>with</a:t>
            </a:r>
            <a:r>
              <a:rPr lang="ru-RU" sz="2200" dirty="0" smtClean="0"/>
              <a:t> </a:t>
            </a:r>
            <a:r>
              <a:rPr lang="ru-RU" sz="2200" dirty="0" err="1" smtClean="0"/>
              <a:t>three</a:t>
            </a:r>
            <a:r>
              <a:rPr lang="ru-RU" sz="2200" dirty="0" smtClean="0"/>
              <a:t> </a:t>
            </a:r>
            <a:r>
              <a:rPr lang="ru-RU" sz="2200" dirty="0" err="1" smtClean="0"/>
              <a:t>other</a:t>
            </a:r>
            <a:r>
              <a:rPr lang="ru-RU" sz="2200" dirty="0" smtClean="0"/>
              <a:t> </a:t>
            </a:r>
            <a:r>
              <a:rPr lang="ru-RU" sz="2200" dirty="0" err="1" smtClean="0"/>
              <a:t>girls</a:t>
            </a:r>
            <a:r>
              <a:rPr lang="ru-RU" sz="2200" dirty="0" smtClean="0"/>
              <a:t> </a:t>
            </a:r>
            <a:r>
              <a:rPr lang="ru-RU" sz="2200" dirty="0" err="1" smtClean="0"/>
              <a:t>as</a:t>
            </a:r>
            <a:r>
              <a:rPr lang="ru-RU" sz="2200" dirty="0" smtClean="0"/>
              <a:t> </a:t>
            </a:r>
            <a:r>
              <a:rPr lang="ru-RU" sz="2200" dirty="0" err="1" smtClean="0"/>
              <a:t>Girl's</a:t>
            </a:r>
            <a:r>
              <a:rPr lang="ru-RU" sz="2200" dirty="0" smtClean="0"/>
              <a:t> </a:t>
            </a:r>
            <a:r>
              <a:rPr lang="ru-RU" sz="2200" dirty="0" err="1" smtClean="0"/>
              <a:t>Tyme</a:t>
            </a:r>
            <a:r>
              <a:rPr lang="en-US" sz="2200" dirty="0" smtClean="0"/>
              <a:t>.</a:t>
            </a:r>
            <a:endParaRPr lang="ru-RU" sz="2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0"/>
            <a:ext cx="72008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239000" cy="770344"/>
          </a:xfrm>
        </p:spPr>
        <p:txBody>
          <a:bodyPr/>
          <a:lstStyle/>
          <a:p>
            <a:r>
              <a:rPr lang="en-US" dirty="0" smtClean="0"/>
              <a:t>Career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7239000" cy="5475008"/>
          </a:xfrm>
        </p:spPr>
        <p:txBody>
          <a:bodyPr/>
          <a:lstStyle/>
          <a:p>
            <a:pPr>
              <a:buNone/>
            </a:pPr>
            <a:r>
              <a:rPr lang="ru-RU" sz="2200" dirty="0" err="1" smtClean="0"/>
              <a:t>The</a:t>
            </a:r>
            <a:r>
              <a:rPr lang="ru-RU" sz="2200" dirty="0" smtClean="0"/>
              <a:t> </a:t>
            </a:r>
            <a:r>
              <a:rPr lang="ru-RU" sz="2200" dirty="0" err="1" smtClean="0"/>
              <a:t>group</a:t>
            </a:r>
            <a:r>
              <a:rPr lang="en-US" sz="2200" dirty="0" smtClean="0"/>
              <a:t> Girl`s </a:t>
            </a:r>
            <a:r>
              <a:rPr lang="en-US" sz="2200" dirty="0" err="1" smtClean="0"/>
              <a:t>Tyme</a:t>
            </a:r>
            <a:r>
              <a:rPr lang="ru-RU" sz="2200" dirty="0" smtClean="0"/>
              <a:t> </a:t>
            </a:r>
            <a:r>
              <a:rPr lang="ru-RU" sz="2200" dirty="0" err="1" smtClean="0"/>
              <a:t>changed</a:t>
            </a:r>
            <a:r>
              <a:rPr lang="ru-RU" sz="2200" dirty="0" smtClean="0"/>
              <a:t> </a:t>
            </a:r>
            <a:r>
              <a:rPr lang="ru-RU" sz="2200" dirty="0" err="1" smtClean="0"/>
              <a:t>their</a:t>
            </a:r>
            <a:r>
              <a:rPr lang="ru-RU" sz="2200" dirty="0" smtClean="0"/>
              <a:t> </a:t>
            </a:r>
            <a:r>
              <a:rPr lang="ru-RU" sz="2200" dirty="0" err="1" smtClean="0"/>
              <a:t>name</a:t>
            </a:r>
            <a:r>
              <a:rPr lang="ru-RU" sz="2200" dirty="0" smtClean="0"/>
              <a:t> </a:t>
            </a:r>
            <a:r>
              <a:rPr lang="ru-RU" sz="2200" dirty="0" err="1" smtClean="0"/>
              <a:t>to</a:t>
            </a:r>
            <a:r>
              <a:rPr lang="ru-RU" sz="2200" dirty="0" smtClean="0"/>
              <a:t> </a:t>
            </a:r>
            <a:r>
              <a:rPr lang="ru-RU" sz="2200" dirty="0" err="1" smtClean="0"/>
              <a:t>Destiny's</a:t>
            </a:r>
            <a:r>
              <a:rPr lang="en-US" sz="2200" dirty="0" smtClean="0"/>
              <a:t> </a:t>
            </a:r>
            <a:r>
              <a:rPr lang="ru-RU" sz="2200" dirty="0" err="1" smtClean="0"/>
              <a:t>Child</a:t>
            </a:r>
            <a:r>
              <a:rPr lang="ru-RU" sz="2200" dirty="0" smtClean="0"/>
              <a:t> </a:t>
            </a:r>
            <a:r>
              <a:rPr lang="ru-RU" sz="2200" dirty="0" err="1" smtClean="0"/>
              <a:t>in</a:t>
            </a:r>
            <a:r>
              <a:rPr lang="ru-RU" sz="2200" dirty="0" smtClean="0"/>
              <a:t> 1996, </a:t>
            </a:r>
            <a:r>
              <a:rPr lang="ru-RU" sz="2200" dirty="0" err="1" smtClean="0"/>
              <a:t>based</a:t>
            </a:r>
            <a:r>
              <a:rPr lang="ru-RU" sz="2200" dirty="0" smtClean="0"/>
              <a:t> </a:t>
            </a:r>
            <a:r>
              <a:rPr lang="ru-RU" sz="2200" dirty="0" err="1" smtClean="0"/>
              <a:t>upon</a:t>
            </a:r>
            <a:r>
              <a:rPr lang="ru-RU" sz="2200" dirty="0" smtClean="0"/>
              <a:t> </a:t>
            </a:r>
            <a:r>
              <a:rPr lang="ru-RU" sz="2200" dirty="0" err="1" smtClean="0"/>
              <a:t>a</a:t>
            </a:r>
            <a:r>
              <a:rPr lang="ru-RU" sz="2200" dirty="0" smtClean="0"/>
              <a:t> </a:t>
            </a:r>
            <a:r>
              <a:rPr lang="ru-RU" sz="2200" dirty="0" err="1" smtClean="0"/>
              <a:t>passage</a:t>
            </a:r>
            <a:r>
              <a:rPr lang="ru-RU" sz="2200" dirty="0" smtClean="0"/>
              <a:t> </a:t>
            </a:r>
            <a:r>
              <a:rPr lang="ru-RU" sz="2200" dirty="0" err="1" smtClean="0"/>
              <a:t>in</a:t>
            </a:r>
            <a:r>
              <a:rPr lang="ru-RU" sz="2200" dirty="0" smtClean="0"/>
              <a:t> </a:t>
            </a:r>
            <a:r>
              <a:rPr lang="ru-RU" sz="2200" dirty="0" err="1" smtClean="0"/>
              <a:t>the</a:t>
            </a:r>
            <a:r>
              <a:rPr lang="ru-RU" sz="2200" dirty="0" smtClean="0"/>
              <a:t> </a:t>
            </a:r>
            <a:r>
              <a:rPr lang="ru-RU" sz="2200" dirty="0" err="1" smtClean="0"/>
              <a:t>Book</a:t>
            </a:r>
            <a:r>
              <a:rPr lang="ru-RU" sz="2200" dirty="0" smtClean="0"/>
              <a:t> </a:t>
            </a:r>
            <a:r>
              <a:rPr lang="ru-RU" sz="2200" dirty="0" err="1" smtClean="0"/>
              <a:t>of</a:t>
            </a:r>
            <a:r>
              <a:rPr lang="ru-RU" sz="2200" dirty="0" smtClean="0"/>
              <a:t> </a:t>
            </a:r>
            <a:r>
              <a:rPr lang="ru-RU" sz="2200" dirty="0" err="1" smtClean="0"/>
              <a:t>Isaiah</a:t>
            </a:r>
            <a:r>
              <a:rPr lang="en-US" sz="2200" dirty="0" smtClean="0"/>
              <a:t>. </a:t>
            </a:r>
            <a:r>
              <a:rPr lang="ru-RU" sz="2200" dirty="0" err="1" smtClean="0"/>
              <a:t>In</a:t>
            </a:r>
            <a:r>
              <a:rPr lang="ru-RU" sz="2200" dirty="0" smtClean="0"/>
              <a:t> 1997, </a:t>
            </a:r>
            <a:r>
              <a:rPr lang="ru-RU" sz="2200" dirty="0" err="1" smtClean="0"/>
              <a:t>Destiny's</a:t>
            </a:r>
            <a:r>
              <a:rPr lang="ru-RU" sz="2200" dirty="0" smtClean="0"/>
              <a:t> </a:t>
            </a:r>
            <a:r>
              <a:rPr lang="ru-RU" sz="2200" dirty="0" err="1" smtClean="0"/>
              <a:t>Child</a:t>
            </a:r>
            <a:r>
              <a:rPr lang="ru-RU" sz="2200" dirty="0" smtClean="0"/>
              <a:t> </a:t>
            </a:r>
            <a:r>
              <a:rPr lang="ru-RU" sz="2200" dirty="0" err="1" smtClean="0"/>
              <a:t>released</a:t>
            </a:r>
            <a:r>
              <a:rPr lang="ru-RU" sz="2200" dirty="0" smtClean="0"/>
              <a:t> </a:t>
            </a:r>
            <a:r>
              <a:rPr lang="ru-RU" sz="2200" dirty="0" err="1" smtClean="0"/>
              <a:t>their</a:t>
            </a:r>
            <a:r>
              <a:rPr lang="ru-RU" sz="2200" dirty="0" smtClean="0"/>
              <a:t> </a:t>
            </a:r>
            <a:r>
              <a:rPr lang="ru-RU" sz="2200" dirty="0" err="1" smtClean="0"/>
              <a:t>major</a:t>
            </a:r>
            <a:r>
              <a:rPr lang="ru-RU" sz="2200" dirty="0" smtClean="0"/>
              <a:t> </a:t>
            </a:r>
            <a:r>
              <a:rPr lang="ru-RU" sz="2200" dirty="0" err="1" smtClean="0"/>
              <a:t>label</a:t>
            </a:r>
            <a:r>
              <a:rPr lang="ru-RU" sz="2200" dirty="0" smtClean="0"/>
              <a:t> </a:t>
            </a:r>
            <a:r>
              <a:rPr lang="ru-RU" sz="2200" dirty="0" err="1" smtClean="0"/>
              <a:t>debut</a:t>
            </a:r>
            <a:r>
              <a:rPr lang="ru-RU" sz="2200" dirty="0" smtClean="0"/>
              <a:t> </a:t>
            </a:r>
            <a:r>
              <a:rPr lang="ru-RU" sz="2200" dirty="0" err="1" smtClean="0"/>
              <a:t>song</a:t>
            </a:r>
            <a:r>
              <a:rPr lang="ru-RU" sz="2200" dirty="0" smtClean="0"/>
              <a:t> "</a:t>
            </a:r>
            <a:r>
              <a:rPr lang="ru-RU" sz="2200" dirty="0" err="1" smtClean="0"/>
              <a:t>Killing</a:t>
            </a:r>
            <a:r>
              <a:rPr lang="ru-RU" sz="2200" dirty="0" smtClean="0"/>
              <a:t> </a:t>
            </a:r>
            <a:r>
              <a:rPr lang="ru-RU" sz="2200" dirty="0" err="1" smtClean="0"/>
              <a:t>Time</a:t>
            </a:r>
            <a:r>
              <a:rPr lang="ru-RU" sz="2200" dirty="0" smtClean="0"/>
              <a:t>“</a:t>
            </a:r>
            <a:r>
              <a:rPr lang="en-US" sz="2200" dirty="0" smtClean="0"/>
              <a:t>. </a:t>
            </a:r>
            <a:r>
              <a:rPr lang="ru-RU" sz="2200" dirty="0" err="1" smtClean="0"/>
              <a:t>The</a:t>
            </a:r>
            <a:r>
              <a:rPr lang="ru-RU" sz="2200" dirty="0" smtClean="0"/>
              <a:t> </a:t>
            </a:r>
            <a:r>
              <a:rPr lang="ru-RU" sz="2200" dirty="0" err="1" smtClean="0"/>
              <a:t>following</a:t>
            </a:r>
            <a:r>
              <a:rPr lang="ru-RU" sz="2200" dirty="0" smtClean="0"/>
              <a:t> </a:t>
            </a:r>
            <a:r>
              <a:rPr lang="ru-RU" sz="2200" dirty="0" err="1" smtClean="0"/>
              <a:t>year</a:t>
            </a:r>
            <a:r>
              <a:rPr lang="ru-RU" sz="2200" dirty="0" smtClean="0"/>
              <a:t>, </a:t>
            </a:r>
            <a:r>
              <a:rPr lang="ru-RU" sz="2200" dirty="0" err="1" smtClean="0"/>
              <a:t>the</a:t>
            </a:r>
            <a:r>
              <a:rPr lang="ru-RU" sz="2200" dirty="0" smtClean="0"/>
              <a:t> </a:t>
            </a:r>
            <a:r>
              <a:rPr lang="ru-RU" sz="2200" dirty="0" err="1" smtClean="0"/>
              <a:t>group</a:t>
            </a:r>
            <a:r>
              <a:rPr lang="ru-RU" sz="2200" dirty="0" smtClean="0"/>
              <a:t> </a:t>
            </a:r>
            <a:r>
              <a:rPr lang="ru-RU" sz="2200" dirty="0" err="1" smtClean="0"/>
              <a:t>released</a:t>
            </a:r>
            <a:r>
              <a:rPr lang="ru-RU" sz="2200" dirty="0" smtClean="0"/>
              <a:t> </a:t>
            </a:r>
            <a:r>
              <a:rPr lang="ru-RU" sz="2200" dirty="0" err="1" smtClean="0"/>
              <a:t>their</a:t>
            </a:r>
            <a:r>
              <a:rPr lang="ru-RU" sz="2200" dirty="0" smtClean="0"/>
              <a:t> </a:t>
            </a:r>
            <a:r>
              <a:rPr lang="ru-RU" sz="2200" dirty="0" err="1" smtClean="0"/>
              <a:t>self-titled</a:t>
            </a:r>
            <a:r>
              <a:rPr lang="ru-RU" sz="2200" dirty="0" smtClean="0"/>
              <a:t> </a:t>
            </a:r>
            <a:r>
              <a:rPr lang="ru-RU" sz="2200" dirty="0" err="1" smtClean="0"/>
              <a:t>debut</a:t>
            </a:r>
            <a:r>
              <a:rPr lang="ru-RU" sz="2200" dirty="0" smtClean="0"/>
              <a:t> </a:t>
            </a:r>
            <a:r>
              <a:rPr lang="ru-RU" sz="2200" dirty="0" err="1" smtClean="0"/>
              <a:t>album</a:t>
            </a:r>
            <a:r>
              <a:rPr lang="ru-RU" sz="2200" dirty="0" smtClean="0"/>
              <a:t>, </a:t>
            </a:r>
            <a:r>
              <a:rPr lang="ru-RU" sz="2200" dirty="0" err="1" smtClean="0"/>
              <a:t>scoring</a:t>
            </a:r>
            <a:r>
              <a:rPr lang="ru-RU" sz="2200" dirty="0" smtClean="0"/>
              <a:t> </a:t>
            </a:r>
            <a:r>
              <a:rPr lang="ru-RU" sz="2200" dirty="0" err="1" smtClean="0"/>
              <a:t>their</a:t>
            </a:r>
            <a:r>
              <a:rPr lang="ru-RU" sz="2200" dirty="0" smtClean="0"/>
              <a:t> </a:t>
            </a:r>
            <a:r>
              <a:rPr lang="ru-RU" sz="2200" dirty="0" err="1" smtClean="0"/>
              <a:t>first</a:t>
            </a:r>
            <a:r>
              <a:rPr lang="ru-RU" sz="2200" dirty="0" smtClean="0"/>
              <a:t> </a:t>
            </a:r>
            <a:r>
              <a:rPr lang="ru-RU" sz="2200" dirty="0" err="1" smtClean="0"/>
              <a:t>major</a:t>
            </a:r>
            <a:r>
              <a:rPr lang="ru-RU" sz="2200" dirty="0" smtClean="0"/>
              <a:t> </a:t>
            </a:r>
            <a:r>
              <a:rPr lang="ru-RU" sz="2200" dirty="0" err="1" smtClean="0"/>
              <a:t>hit</a:t>
            </a:r>
            <a:r>
              <a:rPr lang="ru-RU" sz="2200" dirty="0" smtClean="0"/>
              <a:t> "</a:t>
            </a:r>
            <a:r>
              <a:rPr lang="ru-RU" sz="2200" dirty="0" err="1" smtClean="0"/>
              <a:t>No</a:t>
            </a:r>
            <a:r>
              <a:rPr lang="ru-RU" sz="2200" dirty="0" smtClean="0"/>
              <a:t>, </a:t>
            </a:r>
            <a:r>
              <a:rPr lang="ru-RU" sz="2200" dirty="0" err="1" smtClean="0"/>
              <a:t>No</a:t>
            </a:r>
            <a:r>
              <a:rPr lang="ru-RU" sz="2200" dirty="0" smtClean="0"/>
              <a:t>, </a:t>
            </a:r>
            <a:r>
              <a:rPr lang="ru-RU" sz="2200" dirty="0" err="1" smtClean="0"/>
              <a:t>No</a:t>
            </a:r>
            <a:r>
              <a:rPr lang="ru-RU" sz="2200" dirty="0" smtClean="0"/>
              <a:t>".</a:t>
            </a:r>
            <a:r>
              <a:rPr lang="en-US" sz="2200" dirty="0" smtClean="0"/>
              <a:t>The </a:t>
            </a:r>
            <a:r>
              <a:rPr lang="ru-RU" sz="2200" dirty="0" err="1" smtClean="0"/>
              <a:t>group</a:t>
            </a:r>
            <a:r>
              <a:rPr lang="ru-RU" sz="2200" dirty="0" smtClean="0"/>
              <a:t> </a:t>
            </a:r>
            <a:r>
              <a:rPr lang="ru-RU" sz="2200" dirty="0" err="1" smtClean="0"/>
              <a:t>released</a:t>
            </a:r>
            <a:r>
              <a:rPr lang="ru-RU" sz="2200" dirty="0" smtClean="0"/>
              <a:t> </a:t>
            </a:r>
            <a:r>
              <a:rPr lang="ru-RU" sz="2200" dirty="0" err="1" smtClean="0"/>
              <a:t>their</a:t>
            </a:r>
            <a:r>
              <a:rPr lang="ru-RU" sz="2200" dirty="0" smtClean="0"/>
              <a:t> </a:t>
            </a:r>
            <a:r>
              <a:rPr lang="ru-RU" sz="2200" dirty="0" err="1" smtClean="0"/>
              <a:t>multi-platinum</a:t>
            </a:r>
            <a:r>
              <a:rPr lang="ru-RU" sz="2200" dirty="0" smtClean="0"/>
              <a:t> </a:t>
            </a:r>
            <a:r>
              <a:rPr lang="ru-RU" sz="2200" dirty="0" err="1" smtClean="0"/>
              <a:t>second</a:t>
            </a:r>
            <a:r>
              <a:rPr lang="ru-RU" sz="2200" dirty="0" smtClean="0"/>
              <a:t> </a:t>
            </a:r>
            <a:r>
              <a:rPr lang="ru-RU" sz="2200" dirty="0" err="1" smtClean="0"/>
              <a:t>album</a:t>
            </a:r>
            <a:r>
              <a:rPr lang="ru-RU" sz="2200" dirty="0" smtClean="0"/>
              <a:t> </a:t>
            </a:r>
            <a:r>
              <a:rPr lang="ru-RU" sz="2200" i="1" dirty="0" err="1" smtClean="0"/>
              <a:t>The</a:t>
            </a:r>
            <a:r>
              <a:rPr lang="ru-RU" sz="2200" i="1" dirty="0" smtClean="0"/>
              <a:t> </a:t>
            </a:r>
            <a:r>
              <a:rPr lang="ru-RU" sz="2200" i="1" dirty="0" err="1" smtClean="0"/>
              <a:t>Writing's</a:t>
            </a:r>
            <a:r>
              <a:rPr lang="ru-RU" sz="2200" i="1" dirty="0" smtClean="0"/>
              <a:t> </a:t>
            </a:r>
            <a:r>
              <a:rPr lang="ru-RU" sz="2200" i="1" dirty="0" err="1" smtClean="0"/>
              <a:t>on</a:t>
            </a:r>
            <a:r>
              <a:rPr lang="ru-RU" sz="2200" i="1" dirty="0" smtClean="0"/>
              <a:t> </a:t>
            </a:r>
            <a:r>
              <a:rPr lang="ru-RU" sz="2200" i="1" dirty="0" err="1" smtClean="0"/>
              <a:t>the</a:t>
            </a:r>
            <a:r>
              <a:rPr lang="ru-RU" sz="2200" i="1" dirty="0" smtClean="0"/>
              <a:t> </a:t>
            </a:r>
            <a:r>
              <a:rPr lang="ru-RU" sz="2200" i="1" dirty="0" err="1" smtClean="0"/>
              <a:t>Wall</a:t>
            </a:r>
            <a:r>
              <a:rPr lang="ru-RU" sz="2200" dirty="0" smtClean="0"/>
              <a:t> </a:t>
            </a:r>
            <a:r>
              <a:rPr lang="ru-RU" sz="2200" dirty="0" err="1" smtClean="0"/>
              <a:t>in</a:t>
            </a:r>
            <a:r>
              <a:rPr lang="ru-RU" sz="2200" dirty="0" smtClean="0"/>
              <a:t> 1999. </a:t>
            </a:r>
            <a:r>
              <a:rPr lang="ru-RU" sz="2200" dirty="0" err="1" smtClean="0"/>
              <a:t>After</a:t>
            </a:r>
            <a:r>
              <a:rPr lang="ru-RU" sz="2200" dirty="0" smtClean="0"/>
              <a:t> </a:t>
            </a:r>
            <a:r>
              <a:rPr lang="ru-RU" sz="2200" dirty="0" err="1" smtClean="0"/>
              <a:t>releasing</a:t>
            </a:r>
            <a:r>
              <a:rPr lang="ru-RU" sz="2200" dirty="0" smtClean="0"/>
              <a:t> </a:t>
            </a:r>
            <a:r>
              <a:rPr lang="ru-RU" sz="2200" dirty="0" err="1" smtClean="0"/>
              <a:t>their</a:t>
            </a:r>
            <a:r>
              <a:rPr lang="ru-RU" sz="2200" dirty="0" smtClean="0"/>
              <a:t> </a:t>
            </a:r>
            <a:r>
              <a:rPr lang="ru-RU" sz="2200" dirty="0" err="1" smtClean="0"/>
              <a:t>holiday</a:t>
            </a:r>
            <a:r>
              <a:rPr lang="ru-RU" sz="2200" dirty="0" smtClean="0"/>
              <a:t> </a:t>
            </a:r>
            <a:r>
              <a:rPr lang="ru-RU" sz="2200" dirty="0" err="1" smtClean="0"/>
              <a:t>album</a:t>
            </a:r>
            <a:r>
              <a:rPr lang="ru-RU" sz="2200" dirty="0" smtClean="0"/>
              <a:t> </a:t>
            </a:r>
            <a:r>
              <a:rPr lang="ru-RU" sz="2200" i="1" dirty="0" smtClean="0"/>
              <a:t>8 </a:t>
            </a:r>
            <a:r>
              <a:rPr lang="ru-RU" sz="2200" i="1" dirty="0" err="1" smtClean="0"/>
              <a:t>Days</a:t>
            </a:r>
            <a:r>
              <a:rPr lang="ru-RU" sz="2200" i="1" dirty="0" smtClean="0"/>
              <a:t> </a:t>
            </a:r>
            <a:r>
              <a:rPr lang="ru-RU" sz="2200" i="1" dirty="0" err="1" smtClean="0"/>
              <a:t>of</a:t>
            </a:r>
            <a:r>
              <a:rPr lang="ru-RU" sz="2200" i="1" dirty="0" smtClean="0"/>
              <a:t> </a:t>
            </a:r>
            <a:r>
              <a:rPr lang="ru-RU" sz="2200" i="1" dirty="0" err="1" smtClean="0"/>
              <a:t>Christmas</a:t>
            </a:r>
            <a:r>
              <a:rPr lang="ru-RU" sz="2200" dirty="0" smtClean="0"/>
              <a:t> </a:t>
            </a:r>
            <a:r>
              <a:rPr lang="ru-RU" sz="2200" dirty="0" err="1" smtClean="0"/>
              <a:t>in</a:t>
            </a:r>
            <a:r>
              <a:rPr lang="ru-RU" sz="2200" dirty="0" smtClean="0"/>
              <a:t> </a:t>
            </a:r>
            <a:r>
              <a:rPr lang="ru-RU" sz="2200" dirty="0" err="1" smtClean="0"/>
              <a:t>October</a:t>
            </a:r>
            <a:r>
              <a:rPr lang="ru-RU" sz="2200" dirty="0" smtClean="0"/>
              <a:t> 2001, </a:t>
            </a:r>
            <a:r>
              <a:rPr lang="ru-RU" sz="2200" dirty="0" err="1" smtClean="0"/>
              <a:t>the</a:t>
            </a:r>
            <a:r>
              <a:rPr lang="ru-RU" sz="2200" dirty="0" smtClean="0"/>
              <a:t> </a:t>
            </a:r>
            <a:r>
              <a:rPr lang="ru-RU" sz="2200" dirty="0" err="1" smtClean="0"/>
              <a:t>group</a:t>
            </a:r>
            <a:r>
              <a:rPr lang="ru-RU" sz="2200" dirty="0" smtClean="0"/>
              <a:t> </a:t>
            </a:r>
            <a:r>
              <a:rPr lang="ru-RU" sz="2200" dirty="0" err="1" smtClean="0"/>
              <a:t>announced</a:t>
            </a:r>
            <a:r>
              <a:rPr lang="ru-RU" sz="2200" dirty="0" smtClean="0"/>
              <a:t> </a:t>
            </a:r>
            <a:r>
              <a:rPr lang="ru-RU" sz="2200" dirty="0" err="1" smtClean="0"/>
              <a:t>a</a:t>
            </a:r>
            <a:r>
              <a:rPr lang="ru-RU" sz="2200" dirty="0" smtClean="0"/>
              <a:t> </a:t>
            </a:r>
            <a:r>
              <a:rPr lang="ru-RU" sz="2200" dirty="0" err="1" smtClean="0"/>
              <a:t>hiatus</a:t>
            </a:r>
            <a:r>
              <a:rPr lang="ru-RU" sz="2200" dirty="0" smtClean="0"/>
              <a:t> </a:t>
            </a:r>
            <a:r>
              <a:rPr lang="ru-RU" sz="2200" dirty="0" err="1" smtClean="0"/>
              <a:t>to</a:t>
            </a:r>
            <a:r>
              <a:rPr lang="ru-RU" sz="2200" dirty="0" smtClean="0"/>
              <a:t> </a:t>
            </a:r>
            <a:r>
              <a:rPr lang="ru-RU" sz="2200" dirty="0" err="1" smtClean="0"/>
              <a:t>further</a:t>
            </a:r>
            <a:r>
              <a:rPr lang="ru-RU" sz="2200" dirty="0" smtClean="0"/>
              <a:t> </a:t>
            </a:r>
            <a:r>
              <a:rPr lang="ru-RU" sz="2200" dirty="0" err="1" smtClean="0"/>
              <a:t>pursue</a:t>
            </a:r>
            <a:r>
              <a:rPr lang="ru-RU" sz="2200" dirty="0" smtClean="0"/>
              <a:t> </a:t>
            </a:r>
            <a:r>
              <a:rPr lang="ru-RU" sz="2200" dirty="0" err="1" smtClean="0"/>
              <a:t>solo</a:t>
            </a:r>
            <a:r>
              <a:rPr lang="ru-RU" sz="2200" dirty="0" smtClean="0"/>
              <a:t> </a:t>
            </a:r>
            <a:r>
              <a:rPr lang="ru-RU" sz="2200" dirty="0" err="1" smtClean="0"/>
              <a:t>careers</a:t>
            </a:r>
            <a:r>
              <a:rPr lang="ru-RU" sz="2200" dirty="0" smtClean="0"/>
              <a:t>. </a:t>
            </a:r>
            <a:endParaRPr lang="en-US" sz="2200" dirty="0" smtClean="0"/>
          </a:p>
          <a:p>
            <a:pPr>
              <a:buNone/>
            </a:pPr>
            <a:endParaRPr lang="en-US" sz="2200" dirty="0" smtClean="0"/>
          </a:p>
          <a:p>
            <a:pPr>
              <a:buNone/>
            </a:pPr>
            <a:r>
              <a:rPr lang="en-US" sz="2200" dirty="0" smtClean="0"/>
              <a:t> </a:t>
            </a:r>
            <a:r>
              <a:rPr lang="en-US" sz="2200" dirty="0" smtClean="0">
                <a:hlinkClick r:id="rId2"/>
              </a:rPr>
              <a:t>http://www.youtube.com/watch?v=-DsLUo1oJpg</a:t>
            </a:r>
            <a:endParaRPr lang="en-US" sz="2200" dirty="0" smtClean="0"/>
          </a:p>
          <a:p>
            <a:pPr>
              <a:buNone/>
            </a:pP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239000" cy="842352"/>
          </a:xfrm>
        </p:spPr>
        <p:txBody>
          <a:bodyPr/>
          <a:lstStyle/>
          <a:p>
            <a:r>
              <a:rPr lang="en-US" dirty="0" smtClean="0"/>
              <a:t> solo Career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7239000" cy="5403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err="1" smtClean="0"/>
              <a:t>Beyoncé's</a:t>
            </a:r>
            <a:r>
              <a:rPr lang="en-US" sz="2000" dirty="0" smtClean="0"/>
              <a:t> first solo recording was a feature on Jay-Z's "'03 Bonnie &amp; Clyde" that was released in October 2002.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She has released four albums to date</a:t>
            </a:r>
            <a:r>
              <a:rPr lang="ru-RU" sz="2000" dirty="0" smtClean="0"/>
              <a:t>;</a:t>
            </a:r>
            <a:endParaRPr lang="en-US" sz="2000" dirty="0" smtClean="0"/>
          </a:p>
          <a:p>
            <a:pPr>
              <a:buNone/>
            </a:pPr>
            <a:r>
              <a:rPr lang="en-US" sz="2400" b="1" dirty="0" smtClean="0"/>
              <a:t>Dangerously in Love(2003) </a:t>
            </a:r>
          </a:p>
          <a:p>
            <a:pPr>
              <a:buNone/>
            </a:pPr>
            <a:r>
              <a:rPr lang="en-US" sz="2400" b="1" dirty="0" err="1" smtClean="0"/>
              <a:t>B`Day</a:t>
            </a:r>
            <a:r>
              <a:rPr lang="en-US" sz="2400" b="1" dirty="0" smtClean="0"/>
              <a:t> (2006)</a:t>
            </a:r>
          </a:p>
          <a:p>
            <a:pPr>
              <a:buNone/>
            </a:pPr>
            <a:r>
              <a:rPr lang="en-US" sz="2400" b="1" dirty="0" smtClean="0"/>
              <a:t>I Am… Sasha Fierce (2008)</a:t>
            </a:r>
          </a:p>
          <a:p>
            <a:pPr>
              <a:buNone/>
            </a:pPr>
            <a:r>
              <a:rPr lang="en-US" sz="2400" b="1" dirty="0" smtClean="0"/>
              <a:t>4 (2011)</a:t>
            </a:r>
          </a:p>
          <a:p>
            <a:pPr>
              <a:buNone/>
            </a:pPr>
            <a:endParaRPr lang="en-US" sz="2400" b="1" dirty="0" smtClean="0"/>
          </a:p>
          <a:p>
            <a:pPr>
              <a:buNone/>
            </a:pPr>
            <a:r>
              <a:rPr lang="en-US" sz="2400" b="1" dirty="0" smtClean="0">
                <a:hlinkClick r:id="rId2"/>
              </a:rPr>
              <a:t>http://www.youtube.com/watch?v=lwID1aCx66Q</a:t>
            </a:r>
            <a:endParaRPr lang="en-US" sz="2400" b="1" dirty="0" smtClean="0"/>
          </a:p>
          <a:p>
            <a:pPr>
              <a:buNone/>
            </a:pPr>
            <a:r>
              <a:rPr lang="en-US" sz="2400" b="1" dirty="0" smtClean="0">
                <a:hlinkClick r:id="rId3"/>
              </a:rPr>
              <a:t>http://www.youtube.com/watch?v=bnVUHWCynig</a:t>
            </a:r>
            <a:endParaRPr lang="en-US" sz="2400" b="1" dirty="0" smtClean="0"/>
          </a:p>
          <a:p>
            <a:pPr>
              <a:buNone/>
            </a:pPr>
            <a:endParaRPr lang="ru-RU" sz="24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Family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/>
              <a:t>Beyonce</a:t>
            </a:r>
            <a:r>
              <a:rPr lang="en-US" dirty="0" smtClean="0"/>
              <a:t> has met with Jay-Z since 2002. </a:t>
            </a:r>
          </a:p>
          <a:p>
            <a:pPr>
              <a:buNone/>
            </a:pPr>
            <a:r>
              <a:rPr lang="en-US" dirty="0" smtClean="0"/>
              <a:t>On April 4, 2008, </a:t>
            </a:r>
            <a:r>
              <a:rPr lang="en-US" dirty="0" err="1" smtClean="0"/>
              <a:t>Beyoncé</a:t>
            </a:r>
            <a:r>
              <a:rPr lang="en-US" dirty="0" smtClean="0"/>
              <a:t> and Jay-Z were married without publicity. </a:t>
            </a:r>
          </a:p>
          <a:p>
            <a:pPr>
              <a:buNone/>
            </a:pPr>
            <a:r>
              <a:rPr lang="en-US" dirty="0" smtClean="0"/>
              <a:t>On January 7, 2012, </a:t>
            </a:r>
            <a:r>
              <a:rPr lang="en-US" dirty="0" err="1" smtClean="0"/>
              <a:t>Beyoncé</a:t>
            </a:r>
            <a:r>
              <a:rPr lang="en-US" dirty="0" smtClean="0"/>
              <a:t> gave birth to a daughter, Blue Ivy Carter, at Lenox Hill Hospital in New York under heavy security.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110708-beyonce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5" y="29929"/>
            <a:ext cx="7272809" cy="682807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3826_130232109338996855562_Origina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0"/>
            <a:ext cx="7488831" cy="685800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160</TotalTime>
  <Words>110</Words>
  <Application>Microsoft Office PowerPoint</Application>
  <PresentationFormat>Экран (4:3)</PresentationFormat>
  <Paragraphs>31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Изящная</vt:lpstr>
      <vt:lpstr>   Beyonce. </vt:lpstr>
      <vt:lpstr>Contents</vt:lpstr>
      <vt:lpstr>Her life.</vt:lpstr>
      <vt:lpstr>Презентация PowerPoint</vt:lpstr>
      <vt:lpstr>Career</vt:lpstr>
      <vt:lpstr> solo Career</vt:lpstr>
      <vt:lpstr>Family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Beyonce.</dc:title>
  <dc:creator>Sasha</dc:creator>
  <cp:lastModifiedBy>Анастасия</cp:lastModifiedBy>
  <cp:revision>16</cp:revision>
  <dcterms:created xsi:type="dcterms:W3CDTF">2014-12-21T17:39:12Z</dcterms:created>
  <dcterms:modified xsi:type="dcterms:W3CDTF">2015-01-18T12:28:36Z</dcterms:modified>
</cp:coreProperties>
</file>