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4540" y="1676400"/>
            <a:ext cx="50639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ЧТО    ЭТО?</a:t>
            </a:r>
            <a:endParaRPr lang="ru-RU" sz="8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D:\Клипарт\Веточки, листья, трава, камни\0_5fce0_ef1051ed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82290"/>
            <a:ext cx="3352800" cy="301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Клипарт\Веточки, листья, трава, камни\0_764ae_cd9048e4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204" y="247807"/>
            <a:ext cx="2541796" cy="127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Клипарт\Деревья, кустарники\shishky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887" y="5334000"/>
            <a:ext cx="1367040" cy="144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Клипарт\Овощи\0_6c1b2_82892250_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274" y="3099719"/>
            <a:ext cx="3220925" cy="337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Клипарт\Овощи\arbuz1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27" y="138545"/>
            <a:ext cx="2540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00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21" t="-25907" r="909" b="60710"/>
          <a:stretch/>
        </p:blipFill>
        <p:spPr>
          <a:xfrm>
            <a:off x="7017327" y="2667865"/>
            <a:ext cx="2112818" cy="28938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685799"/>
            <a:ext cx="6313703" cy="490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98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7" t="40649" r="57812"/>
          <a:stretch/>
        </p:blipFill>
        <p:spPr>
          <a:xfrm>
            <a:off x="7239000" y="1773382"/>
            <a:ext cx="1052946" cy="30647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57200"/>
            <a:ext cx="4876800" cy="516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2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3" y="27709"/>
            <a:ext cx="5673600" cy="46341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00" t="42727" r="23476" b="49212"/>
          <a:stretch/>
        </p:blipFill>
        <p:spPr>
          <a:xfrm>
            <a:off x="5181600" y="4876800"/>
            <a:ext cx="3399293" cy="10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00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81994"/>
            <a:ext cx="6844008" cy="51330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74" t="6631" r="39666" b="62781"/>
          <a:stretch/>
        </p:blipFill>
        <p:spPr>
          <a:xfrm>
            <a:off x="7696777" y="1905000"/>
            <a:ext cx="1037936" cy="480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22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609600"/>
            <a:ext cx="5828567" cy="5638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90" b="55944"/>
          <a:stretch/>
        </p:blipFill>
        <p:spPr>
          <a:xfrm>
            <a:off x="7301343" y="609600"/>
            <a:ext cx="1478973" cy="17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4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782"/>
            <a:ext cx="3962400" cy="64957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55" t="50000" r="3856" b="25000"/>
          <a:stretch/>
        </p:blipFill>
        <p:spPr>
          <a:xfrm>
            <a:off x="7342909" y="2743200"/>
            <a:ext cx="1579418" cy="28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34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5029200" cy="61238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69" t="25792" r="29202" b="47738"/>
          <a:stretch/>
        </p:blipFill>
        <p:spPr>
          <a:xfrm>
            <a:off x="6691745" y="2080086"/>
            <a:ext cx="1461655" cy="285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3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84909"/>
            <a:ext cx="7377800" cy="5029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00" t="68044" r="55022"/>
          <a:stretch/>
        </p:blipFill>
        <p:spPr>
          <a:xfrm>
            <a:off x="7848600" y="4094121"/>
            <a:ext cx="824600" cy="222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02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13164"/>
            <a:ext cx="4851400" cy="43662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6" r="39886" b="72553"/>
          <a:stretch/>
        </p:blipFill>
        <p:spPr>
          <a:xfrm>
            <a:off x="6858000" y="1447800"/>
            <a:ext cx="1759527" cy="119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83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8" t="33231"/>
          <a:stretch/>
        </p:blipFill>
        <p:spPr>
          <a:xfrm>
            <a:off x="7010400" y="3325090"/>
            <a:ext cx="1787236" cy="31595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62000"/>
            <a:ext cx="5257800" cy="473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75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user1</cp:lastModifiedBy>
  <cp:revision>5</cp:revision>
  <dcterms:created xsi:type="dcterms:W3CDTF">2012-05-27T13:17:34Z</dcterms:created>
  <dcterms:modified xsi:type="dcterms:W3CDTF">2015-01-18T10:31:22Z</dcterms:modified>
</cp:coreProperties>
</file>