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03" autoAdjust="0"/>
    <p:restoredTop sz="94718" autoAdjust="0"/>
  </p:normalViewPr>
  <p:slideViewPr>
    <p:cSldViewPr>
      <p:cViewPr varScale="1">
        <p:scale>
          <a:sx n="69" d="100"/>
          <a:sy n="69" d="100"/>
        </p:scale>
        <p:origin x="-54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F0B78-D100-4D12-B130-E76C431AC5C5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CEC852D-D4A1-4F84-A737-86AE4758B92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F0B78-D100-4D12-B130-E76C431AC5C5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C852D-D4A1-4F84-A737-86AE4758B9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F0B78-D100-4D12-B130-E76C431AC5C5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C852D-D4A1-4F84-A737-86AE4758B9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4BF0B78-D100-4D12-B130-E76C431AC5C5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CEC852D-D4A1-4F84-A737-86AE4758B92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F0B78-D100-4D12-B130-E76C431AC5C5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C852D-D4A1-4F84-A737-86AE4758B92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F0B78-D100-4D12-B130-E76C431AC5C5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C852D-D4A1-4F84-A737-86AE4758B92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C852D-D4A1-4F84-A737-86AE4758B92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F0B78-D100-4D12-B130-E76C431AC5C5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F0B78-D100-4D12-B130-E76C431AC5C5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C852D-D4A1-4F84-A737-86AE4758B92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F0B78-D100-4D12-B130-E76C431AC5C5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C852D-D4A1-4F84-A737-86AE4758B9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4BF0B78-D100-4D12-B130-E76C431AC5C5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CEC852D-D4A1-4F84-A737-86AE4758B92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F0B78-D100-4D12-B130-E76C431AC5C5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CEC852D-D4A1-4F84-A737-86AE4758B92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4BF0B78-D100-4D12-B130-E76C431AC5C5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CEC852D-D4A1-4F84-A737-86AE4758B92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i052.radikal.ru/0910/8a/5d6cd77e29aa.jpg" TargetMode="Externa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club-edu.tambov.ru/vjpusk/vjp125/rabot/08/images/053.jpg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aversi.ru/portfolio/identity/img/rainbow-7/cvetik.jpg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://watalex.narod.ru/theor/html/img1/pic-4-teory.gif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pixelbrush.ru/uploads/posts/2009-03/1238530273_1881.jp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Выполнил: ученик </a:t>
            </a:r>
            <a:r>
              <a:rPr lang="ru-RU" dirty="0" smtClean="0"/>
              <a:t>1 </a:t>
            </a:r>
            <a:r>
              <a:rPr lang="ru-RU" dirty="0" smtClean="0"/>
              <a:t>класса ЦО 178</a:t>
            </a:r>
          </a:p>
          <a:p>
            <a:r>
              <a:rPr lang="ru-RU" dirty="0" smtClean="0"/>
              <a:t> Катамадзе Джани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24745"/>
            <a:ext cx="7772400" cy="2475706"/>
          </a:xfrm>
        </p:spPr>
        <p:txBody>
          <a:bodyPr/>
          <a:lstStyle/>
          <a:p>
            <a:r>
              <a:rPr lang="ru-RU" dirty="0" smtClean="0"/>
              <a:t>Проектная работа</a:t>
            </a:r>
            <a:br>
              <a:rPr lang="ru-RU" dirty="0" smtClean="0"/>
            </a:br>
            <a:r>
              <a:rPr lang="ru-RU" dirty="0" smtClean="0"/>
              <a:t>на тему </a:t>
            </a:r>
            <a:br>
              <a:rPr lang="ru-RU" dirty="0" smtClean="0"/>
            </a:br>
            <a:r>
              <a:rPr lang="ru-RU" dirty="0" smtClean="0"/>
              <a:t>«Мое любимое число»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644008" y="620688"/>
            <a:ext cx="4059936" cy="5403304"/>
          </a:xfrm>
        </p:spPr>
        <p:txBody>
          <a:bodyPr/>
          <a:lstStyle/>
          <a:p>
            <a:pPr>
              <a:buNone/>
            </a:pPr>
            <a:r>
              <a:rPr lang="ru-RU" sz="2800" dirty="0" smtClean="0"/>
              <a:t>   Братцев этих ровно семь.</a:t>
            </a:r>
            <a:br>
              <a:rPr lang="ru-RU" sz="2800" dirty="0" smtClean="0"/>
            </a:br>
            <a:r>
              <a:rPr lang="ru-RU" sz="2800" dirty="0" smtClean="0"/>
              <a:t>Вам они известны всем.</a:t>
            </a:r>
            <a:br>
              <a:rPr lang="ru-RU" sz="2800" dirty="0" smtClean="0"/>
            </a:br>
            <a:r>
              <a:rPr lang="ru-RU" sz="2800" dirty="0" smtClean="0"/>
              <a:t>Каждую неделю кругом</a:t>
            </a:r>
            <a:br>
              <a:rPr lang="ru-RU" sz="2800" dirty="0" smtClean="0"/>
            </a:br>
            <a:r>
              <a:rPr lang="ru-RU" sz="2800" dirty="0" smtClean="0"/>
              <a:t>Ходят братцы друг за другом.</a:t>
            </a:r>
            <a:br>
              <a:rPr lang="ru-RU" sz="2800" dirty="0" smtClean="0"/>
            </a:br>
            <a:r>
              <a:rPr lang="ru-RU" sz="2800" dirty="0" smtClean="0"/>
              <a:t>Попрощается последний -</a:t>
            </a:r>
            <a:br>
              <a:rPr lang="ru-RU" sz="2800" dirty="0" smtClean="0"/>
            </a:br>
            <a:r>
              <a:rPr lang="ru-RU" sz="2800" dirty="0" smtClean="0"/>
              <a:t>Появляется передний.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395536" y="764704"/>
            <a:ext cx="4059936" cy="5115272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algn="ctr">
              <a:buNone/>
            </a:pPr>
            <a:r>
              <a:rPr lang="ru-RU" sz="4800" dirty="0" smtClean="0"/>
              <a:t>Семь дней </a:t>
            </a:r>
          </a:p>
          <a:p>
            <a:pPr algn="ctr">
              <a:buNone/>
            </a:pPr>
            <a:r>
              <a:rPr lang="ru-RU" sz="4800" dirty="0" smtClean="0"/>
              <a:t>в неделе</a:t>
            </a:r>
            <a:endParaRPr lang="ru-RU" sz="48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95536" y="5085184"/>
            <a:ext cx="8229600" cy="12192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Rectangle 2"/>
          <p:cNvSpPr>
            <a:spLocks noGrp="1" noChangeArrowheads="1"/>
          </p:cNvSpPr>
          <p:nvPr>
            <p:ph idx="1"/>
          </p:nvPr>
        </p:nvSpPr>
        <p:spPr bwMode="auto">
          <a:xfrm>
            <a:off x="467544" y="620688"/>
            <a:ext cx="82296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None/>
            </a:pPr>
            <a:r>
              <a:rPr lang="ru-RU" sz="4000" dirty="0" smtClean="0"/>
              <a:t>  Мы </a:t>
            </a:r>
            <a:r>
              <a:rPr lang="ru-RU" sz="4000" dirty="0"/>
              <a:t>часто слышим поговорки и пословицы: </a:t>
            </a:r>
            <a:r>
              <a:rPr lang="ru-RU" sz="4000" b="1" i="1" dirty="0">
                <a:solidFill>
                  <a:schemeClr val="tx2"/>
                </a:solidFill>
              </a:rPr>
              <a:t>"Семь бед - один ответ", "Семь раз отмерь - один раз отрежь", "На седьмом небе от счастья", "Семеро одного не ждут", "Лук от семи недуг</a:t>
            </a:r>
            <a:r>
              <a:rPr lang="ru-RU" sz="4000" b="1" i="1" dirty="0" smtClean="0">
                <a:solidFill>
                  <a:schemeClr val="tx2"/>
                </a:solidFill>
              </a:rPr>
              <a:t>"</a:t>
            </a:r>
            <a:r>
              <a:rPr lang="ru-RU" sz="4000" i="1" dirty="0" smtClean="0">
                <a:solidFill>
                  <a:schemeClr val="tx2"/>
                </a:solidFill>
              </a:rPr>
              <a:t>…</a:t>
            </a:r>
            <a:r>
              <a:rPr lang="ru-RU" sz="4000" dirty="0" smtClean="0"/>
              <a:t> 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Почему мне нравиться цифра 7?</a:t>
            </a:r>
            <a:endParaRPr lang="ru-RU" dirty="0"/>
          </a:p>
        </p:txBody>
      </p:sp>
      <p:pic>
        <p:nvPicPr>
          <p:cNvPr id="4" name="Содержимое 3" descr="89776f8106ac911d1ddb7f9280fcba33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0" y="1628800"/>
            <a:ext cx="4059238" cy="39967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755576" y="2060848"/>
            <a:ext cx="3555880" cy="266429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День моего рождения седьмого октября!</a:t>
            </a:r>
          </a:p>
          <a:p>
            <a:pPr>
              <a:buNone/>
            </a:pPr>
            <a:r>
              <a:rPr lang="ru-RU" dirty="0" smtClean="0"/>
              <a:t>В этот день меня поздравляют все близкие и дарят очень много подарков!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История цифры 7</a:t>
            </a:r>
            <a:endParaRPr lang="ru-RU" dirty="0"/>
          </a:p>
        </p:txBody>
      </p:sp>
      <p:sp>
        <p:nvSpPr>
          <p:cNvPr id="10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457200" y="1686342"/>
            <a:ext cx="8229600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buNone/>
            </a:pPr>
            <a:r>
              <a:rPr lang="ru-RU" sz="2800" dirty="0"/>
              <a:t>-Знаете, число 7 издавна считается магическим числом. Большим почётом ещё в древности была окружена семёрка. Отголоски почитания этого числа дошли до наших дней. </a:t>
            </a:r>
            <a:endParaRPr lang="ru-RU" sz="2800" dirty="0" smtClean="0"/>
          </a:p>
          <a:p>
            <a:pPr algn="ctr">
              <a:buNone/>
            </a:pPr>
            <a:r>
              <a:rPr lang="ru-RU" sz="2800" i="1" dirty="0" smtClean="0"/>
              <a:t>Нередко, приписывая числу 7 таинственную силу, знахари вручали больному семь разных лекарств, настоянных на семи травах, и советовали пить их семь дней.</a:t>
            </a:r>
            <a:r>
              <a:rPr lang="ru-RU" sz="2800" dirty="0" smtClean="0"/>
              <a:t> </a:t>
            </a:r>
          </a:p>
          <a:p>
            <a:pPr algn="ctr"/>
            <a:endParaRPr lang="ru-RU" sz="3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55576" y="764704"/>
            <a:ext cx="8100392" cy="806152"/>
          </a:xfrm>
        </p:spPr>
        <p:txBody>
          <a:bodyPr>
            <a:normAutofit fontScale="90000"/>
          </a:bodyPr>
          <a:lstStyle/>
          <a:p>
            <a:r>
              <a:rPr lang="ru-RU" sz="2700" i="1" dirty="0" smtClean="0"/>
              <a:t>Все вы знаете знаменитые сказки где </a:t>
            </a:r>
            <a:br>
              <a:rPr lang="ru-RU" sz="2700" i="1" dirty="0" smtClean="0"/>
            </a:br>
            <a:r>
              <a:rPr lang="ru-RU" sz="2700" i="1" dirty="0" smtClean="0"/>
              <a:t>встречается число7</a:t>
            </a:r>
            <a:r>
              <a:rPr lang="ru-RU" sz="4400" i="1" dirty="0" smtClean="0"/>
              <a:t/>
            </a:r>
            <a:br>
              <a:rPr lang="ru-RU" sz="4400" i="1" dirty="0" smtClean="0"/>
            </a:br>
            <a:endParaRPr lang="ru-RU" dirty="0"/>
          </a:p>
        </p:txBody>
      </p:sp>
      <p:pic>
        <p:nvPicPr>
          <p:cNvPr id="10" name="Picture 4" descr="Картинка 3 из 418">
            <a:hlinkClick r:id="rId2"/>
          </p:cNvPr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t="10231" b="10231"/>
          <a:stretch>
            <a:fillRect/>
          </a:stretch>
        </p:blipFill>
        <p:spPr bwMode="auto">
          <a:xfrm>
            <a:off x="1116013" y="2348880"/>
            <a:ext cx="6624637" cy="4175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2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39552" y="1556792"/>
            <a:ext cx="5897577" cy="66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i="1" dirty="0"/>
              <a:t>"Белоснежка и семь гномов"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Картинка 50 из 767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700808"/>
            <a:ext cx="7632848" cy="48917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7544" y="332656"/>
            <a:ext cx="82296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600" b="1" i="1" dirty="0"/>
              <a:t>Сказка о мёртвой царевне </a:t>
            </a:r>
            <a:r>
              <a:rPr lang="ru-RU" sz="3600" b="1" i="1" dirty="0" smtClean="0"/>
              <a:t/>
            </a:r>
            <a:br>
              <a:rPr lang="ru-RU" sz="3600" b="1" i="1" dirty="0" smtClean="0"/>
            </a:br>
            <a:r>
              <a:rPr lang="ru-RU" sz="3600" b="1" i="1" dirty="0" smtClean="0"/>
              <a:t>и </a:t>
            </a:r>
            <a:r>
              <a:rPr lang="ru-RU" sz="3600" b="1" i="1" dirty="0"/>
              <a:t>семи богатырях"</a:t>
            </a:r>
            <a:endParaRPr lang="ru-RU" sz="3600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Картинка 84 из 3810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 rot="21410886">
            <a:off x="2318062" y="1747679"/>
            <a:ext cx="4449972" cy="457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 Box 2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457200" y="540603"/>
            <a:ext cx="82296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 dirty="0"/>
              <a:t>Цветик </a:t>
            </a:r>
            <a:r>
              <a:rPr lang="ru-RU" sz="4800" dirty="0" err="1"/>
              <a:t>семицветик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1219200"/>
          </a:xfrm>
          <a:prstGeom prst="ribbon2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spc="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Семь чудес света</a:t>
            </a:r>
          </a:p>
        </p:txBody>
      </p:sp>
      <p:pic>
        <p:nvPicPr>
          <p:cNvPr id="5" name="Picture 2" descr="http://7chydessveta.com/images/header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 bwMode="auto">
          <a:xfrm>
            <a:off x="539552" y="1772816"/>
            <a:ext cx="8229600" cy="4536504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5"/>
          <p:cNvSpPr>
            <a:spLocks noGrp="1" noChangeArrowheads="1"/>
          </p:cNvSpPr>
          <p:nvPr>
            <p:ph type="title"/>
          </p:nvPr>
        </p:nvSpPr>
        <p:spPr bwMode="auto">
          <a:xfrm>
            <a:off x="395536" y="332656"/>
            <a:ext cx="82296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600" dirty="0"/>
              <a:t>К ноткам цифра семь пришла,</a:t>
            </a:r>
            <a:br>
              <a:rPr lang="ru-RU" sz="3600" dirty="0"/>
            </a:br>
            <a:r>
              <a:rPr lang="ru-RU" sz="3600" dirty="0"/>
              <a:t>Семь им звуков принесла.</a:t>
            </a:r>
            <a:br>
              <a:rPr lang="ru-RU" sz="3600" dirty="0"/>
            </a:br>
            <a:r>
              <a:rPr lang="ru-RU" sz="3600" dirty="0"/>
              <a:t>Стали нотки распеваться</a:t>
            </a:r>
            <a:br>
              <a:rPr lang="ru-RU" sz="3600" dirty="0"/>
            </a:br>
            <a:r>
              <a:rPr lang="ru-RU" sz="3600" dirty="0"/>
              <a:t>В звуки стали наряжаться.</a:t>
            </a:r>
          </a:p>
        </p:txBody>
      </p:sp>
      <p:pic>
        <p:nvPicPr>
          <p:cNvPr id="5" name="Picture 2" descr="Картинка 25 из 439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lum bright="-40000" contrast="30000"/>
          </a:blip>
          <a:srcRect/>
          <a:stretch>
            <a:fillRect/>
          </a:stretch>
        </p:blipFill>
        <p:spPr bwMode="auto">
          <a:xfrm>
            <a:off x="611560" y="2780929"/>
            <a:ext cx="7704856" cy="37444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Grp="1" noChangeArrowheads="1"/>
          </p:cNvSpPr>
          <p:nvPr>
            <p:ph type="title"/>
          </p:nvPr>
        </p:nvSpPr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6000" dirty="0"/>
              <a:t>7 цветов радуги</a:t>
            </a:r>
          </a:p>
        </p:txBody>
      </p:sp>
      <p:pic>
        <p:nvPicPr>
          <p:cNvPr id="5" name="Picture 4" descr="Картинка 33 из 166414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1556793"/>
            <a:ext cx="7776864" cy="4608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3059832" y="3861048"/>
            <a:ext cx="3000396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ln>
                  <a:solidFill>
                    <a:srgbClr val="FF0000"/>
                  </a:solidFill>
                </a:ln>
              </a:rPr>
              <a:t>Приказало солнце: “Стой!</a:t>
            </a:r>
            <a:br>
              <a:rPr lang="ru-RU" dirty="0">
                <a:ln>
                  <a:solidFill>
                    <a:srgbClr val="FF0000"/>
                  </a:solidFill>
                </a:ln>
              </a:rPr>
            </a:br>
            <a:r>
              <a:rPr lang="ru-RU" dirty="0">
                <a:ln>
                  <a:solidFill>
                    <a:srgbClr val="FF0000"/>
                  </a:solidFill>
                </a:ln>
              </a:rPr>
              <a:t>Семицветный мост крутой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37</TotalTime>
  <Words>184</Words>
  <Application>Microsoft Office PowerPoint</Application>
  <PresentationFormat>Экран (4:3)</PresentationFormat>
  <Paragraphs>25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Бумажная</vt:lpstr>
      <vt:lpstr>Проектная работа на тему  «Мое любимое число» </vt:lpstr>
      <vt:lpstr>Почему мне нравиться цифра 7?</vt:lpstr>
      <vt:lpstr>История цифры 7</vt:lpstr>
      <vt:lpstr>Все вы знаете знаменитые сказки где  встречается число7 </vt:lpstr>
      <vt:lpstr>Сказка о мёртвой царевне  и семи богатырях"</vt:lpstr>
      <vt:lpstr>Цветик семицветик</vt:lpstr>
      <vt:lpstr>Семь чудес света</vt:lpstr>
      <vt:lpstr>К ноткам цифра семь пришла, Семь им звуков принесла. Стали нотки распеваться В звуки стали наряжаться.</vt:lpstr>
      <vt:lpstr>7 цветов радуги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Проектная работа на тему  «Мое любимое число»</dc:title>
  <dc:creator>Нуруллина</dc:creator>
  <cp:lastModifiedBy>3-10</cp:lastModifiedBy>
  <cp:revision>6</cp:revision>
  <dcterms:created xsi:type="dcterms:W3CDTF">2012-05-22T08:53:54Z</dcterms:created>
  <dcterms:modified xsi:type="dcterms:W3CDTF">2015-01-18T12:04:39Z</dcterms:modified>
</cp:coreProperties>
</file>