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555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577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96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245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3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1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756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05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35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302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48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AAFF4-F2E2-4BA1-9671-12709EC65C24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38579-B327-47C4-97E1-A1BD6A67E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995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8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60419"/>
            <a:ext cx="8820472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7.Мады </a:t>
            </a:r>
            <a:r>
              <a:rPr lang="ru-RU" sz="6000" dirty="0" err="1" smtClean="0">
                <a:solidFill>
                  <a:srgbClr val="FFFF00"/>
                </a:solidFill>
                <a:latin typeface="Monotype Corsiva" pitchFamily="66" charset="0"/>
              </a:rPr>
              <a:t>фæдзæхстытæ</a:t>
            </a:r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6000" dirty="0" err="1">
                <a:solidFill>
                  <a:srgbClr val="FFFF00"/>
                </a:solidFill>
                <a:latin typeface="Monotype Corsiva" pitchFamily="66" charset="0"/>
              </a:rPr>
              <a:t>Гæмæтæн</a:t>
            </a:r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  <a:p>
            <a:pPr lvl="0"/>
            <a:r>
              <a:rPr lang="ru-RU" sz="3200" dirty="0" smtClean="0">
                <a:solidFill>
                  <a:srgbClr val="FFFF00"/>
                </a:solidFill>
              </a:rPr>
              <a:t>1. «У </a:t>
            </a:r>
            <a:r>
              <a:rPr lang="ru-RU" sz="3200" dirty="0" err="1">
                <a:solidFill>
                  <a:srgbClr val="FFFF00"/>
                </a:solidFill>
              </a:rPr>
              <a:t>мын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иудадзыг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уынаг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</a:p>
          <a:p>
            <a:r>
              <a:rPr lang="ru-RU" sz="3200" dirty="0" err="1">
                <a:solidFill>
                  <a:srgbClr val="FFFF00"/>
                </a:solidFill>
              </a:rPr>
              <a:t>Адæмимæ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цæр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фæрнæй</a:t>
            </a:r>
            <a:r>
              <a:rPr lang="ru-RU" sz="3200" dirty="0">
                <a:solidFill>
                  <a:srgbClr val="FFFF00"/>
                </a:solidFill>
              </a:rPr>
              <a:t>,-</a:t>
            </a:r>
          </a:p>
          <a:p>
            <a:r>
              <a:rPr lang="ru-RU" sz="3200" dirty="0" err="1">
                <a:solidFill>
                  <a:srgbClr val="FFFF00"/>
                </a:solidFill>
              </a:rPr>
              <a:t>Иугæйттæй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уæлахиз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нæй</a:t>
            </a:r>
            <a:r>
              <a:rPr lang="ru-RU" sz="3200" dirty="0">
                <a:solidFill>
                  <a:srgbClr val="FFFF00"/>
                </a:solidFill>
              </a:rPr>
              <a:t>!»</a:t>
            </a:r>
          </a:p>
          <a:p>
            <a:pPr lvl="0"/>
            <a:r>
              <a:rPr lang="ru-RU" sz="3200" dirty="0">
                <a:solidFill>
                  <a:srgbClr val="FFFF00"/>
                </a:solidFill>
              </a:rPr>
              <a:t>«</a:t>
            </a:r>
            <a:r>
              <a:rPr lang="ru-RU" sz="3200" dirty="0" err="1">
                <a:solidFill>
                  <a:srgbClr val="FFFF00"/>
                </a:solidFill>
              </a:rPr>
              <a:t>Макуы</a:t>
            </a:r>
            <a:r>
              <a:rPr lang="ru-RU" sz="3200" dirty="0">
                <a:solidFill>
                  <a:srgbClr val="FFFF00"/>
                </a:solidFill>
              </a:rPr>
              <a:t> у </a:t>
            </a:r>
            <a:r>
              <a:rPr lang="ru-RU" sz="3200" dirty="0" err="1">
                <a:solidFill>
                  <a:srgbClr val="FFFF00"/>
                </a:solidFill>
              </a:rPr>
              <a:t>кæйдæртау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хъал</a:t>
            </a:r>
            <a:endParaRPr lang="ru-RU" sz="3200" dirty="0">
              <a:solidFill>
                <a:srgbClr val="FFFF00"/>
              </a:solidFill>
            </a:endParaRPr>
          </a:p>
          <a:p>
            <a:pPr algn="r"/>
            <a:r>
              <a:rPr lang="ru-RU" sz="3200" dirty="0" smtClean="0">
                <a:solidFill>
                  <a:srgbClr val="FFFF00"/>
                </a:solidFill>
              </a:rPr>
              <a:t>2. «</a:t>
            </a:r>
            <a:r>
              <a:rPr lang="ru-RU" sz="3200" dirty="0" err="1" smtClean="0">
                <a:solidFill>
                  <a:srgbClr val="FFFF00"/>
                </a:solidFill>
              </a:rPr>
              <a:t>Ды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дæ тых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æмæ дæ </a:t>
            </a:r>
            <a:r>
              <a:rPr lang="ru-RU" sz="3200" smtClean="0">
                <a:solidFill>
                  <a:srgbClr val="FFFF00"/>
                </a:solidFill>
              </a:rPr>
              <a:t>кондæй</a:t>
            </a:r>
            <a:r>
              <a:rPr lang="ru-RU" sz="3200" dirty="0">
                <a:solidFill>
                  <a:srgbClr val="FFFF00"/>
                </a:solidFill>
              </a:rPr>
              <a:t>,-</a:t>
            </a:r>
          </a:p>
          <a:p>
            <a:pPr algn="r"/>
            <a:r>
              <a:rPr lang="ru-RU" sz="3200" dirty="0" err="1">
                <a:solidFill>
                  <a:srgbClr val="FFFF00"/>
                </a:solidFill>
              </a:rPr>
              <a:t>Архай</a:t>
            </a:r>
            <a:r>
              <a:rPr lang="ru-RU" sz="3200" dirty="0">
                <a:solidFill>
                  <a:srgbClr val="FFFF00"/>
                </a:solidFill>
              </a:rPr>
              <a:t> , </a:t>
            </a:r>
            <a:r>
              <a:rPr lang="ru-RU" sz="3200" dirty="0" err="1">
                <a:solidFill>
                  <a:srgbClr val="FFFF00"/>
                </a:solidFill>
              </a:rPr>
              <a:t>лæппу</a:t>
            </a:r>
            <a:r>
              <a:rPr lang="ru-RU" sz="3200" dirty="0">
                <a:solidFill>
                  <a:srgbClr val="FFFF00"/>
                </a:solidFill>
              </a:rPr>
              <a:t>, </a:t>
            </a:r>
            <a:r>
              <a:rPr lang="ru-RU" sz="3200" dirty="0" err="1">
                <a:solidFill>
                  <a:srgbClr val="FFFF00"/>
                </a:solidFill>
              </a:rPr>
              <a:t>алкæд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зондæй</a:t>
            </a:r>
            <a:r>
              <a:rPr lang="ru-RU" sz="3200" dirty="0">
                <a:solidFill>
                  <a:srgbClr val="FFFF00"/>
                </a:solidFill>
              </a:rPr>
              <a:t>».</a:t>
            </a:r>
          </a:p>
          <a:p>
            <a:pPr lvl="0"/>
            <a:r>
              <a:rPr lang="ru-RU" sz="3200" dirty="0" smtClean="0">
                <a:solidFill>
                  <a:srgbClr val="C00000"/>
                </a:solidFill>
              </a:rPr>
              <a:t>3. «</a:t>
            </a:r>
            <a:r>
              <a:rPr lang="ru-RU" sz="3200" dirty="0" err="1" smtClean="0">
                <a:solidFill>
                  <a:srgbClr val="C00000"/>
                </a:solidFill>
              </a:rPr>
              <a:t>Цъус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>
                <a:solidFill>
                  <a:srgbClr val="C00000"/>
                </a:solidFill>
              </a:rPr>
              <a:t>куы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ru-RU" sz="3200" dirty="0" err="1">
                <a:solidFill>
                  <a:srgbClr val="C00000"/>
                </a:solidFill>
              </a:rPr>
              <a:t>уа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ru-RU" sz="3200" dirty="0" err="1">
                <a:solidFill>
                  <a:srgbClr val="C00000"/>
                </a:solidFill>
              </a:rPr>
              <a:t>дæумæ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ru-RU" sz="3200" dirty="0" err="1">
                <a:solidFill>
                  <a:srgbClr val="C00000"/>
                </a:solidFill>
              </a:rPr>
              <a:t>кæрдзын</a:t>
            </a:r>
            <a:r>
              <a:rPr lang="ru-RU" sz="3200" dirty="0">
                <a:solidFill>
                  <a:srgbClr val="C00000"/>
                </a:solidFill>
              </a:rPr>
              <a:t>,-</a:t>
            </a:r>
          </a:p>
          <a:p>
            <a:r>
              <a:rPr lang="ru-RU" sz="3200" dirty="0">
                <a:solidFill>
                  <a:srgbClr val="C00000"/>
                </a:solidFill>
              </a:rPr>
              <a:t>Де ‘</a:t>
            </a:r>
            <a:r>
              <a:rPr lang="ru-RU" sz="3200" dirty="0" err="1">
                <a:solidFill>
                  <a:srgbClr val="C00000"/>
                </a:solidFill>
              </a:rPr>
              <a:t>мбæлттæн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ru-RU" sz="3200" dirty="0" err="1">
                <a:solidFill>
                  <a:srgbClr val="C00000"/>
                </a:solidFill>
              </a:rPr>
              <a:t>дзы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ru-RU" sz="3200" dirty="0" err="1">
                <a:solidFill>
                  <a:srgbClr val="C00000"/>
                </a:solidFill>
              </a:rPr>
              <a:t>бакæн</a:t>
            </a:r>
            <a:r>
              <a:rPr lang="ru-RU" sz="3200" dirty="0">
                <a:solidFill>
                  <a:srgbClr val="C00000"/>
                </a:solidFill>
              </a:rPr>
              <a:t> хай»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</a:p>
          <a:p>
            <a:pPr lvl="0" algn="ctr"/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696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412776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8.Фыййауы </a:t>
            </a:r>
            <a:r>
              <a:rPr lang="ru-RU" sz="4800" smtClean="0">
                <a:solidFill>
                  <a:srgbClr val="FFFF00"/>
                </a:solidFill>
                <a:latin typeface="Monotype Corsiva" pitchFamily="66" charset="0"/>
              </a:rPr>
              <a:t>уадындзы</a:t>
            </a:r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4800" dirty="0" err="1">
                <a:solidFill>
                  <a:srgbClr val="FFFF00"/>
                </a:solidFill>
                <a:latin typeface="Monotype Corsiva" pitchFamily="66" charset="0"/>
              </a:rPr>
              <a:t>зард</a:t>
            </a:r>
            <a:r>
              <a:rPr lang="ru-RU" sz="48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4800" dirty="0" err="1">
                <a:solidFill>
                  <a:srgbClr val="FFFF00"/>
                </a:solidFill>
                <a:latin typeface="Monotype Corsiva" pitchFamily="66" charset="0"/>
              </a:rPr>
              <a:t>Аминæйы хъысмæтыл</a:t>
            </a:r>
            <a:r>
              <a:rPr lang="ru-RU" sz="4800" dirty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459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3287" y="1628800"/>
            <a:ext cx="717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9. </a:t>
            </a:r>
            <a:r>
              <a:rPr lang="ru-RU" sz="5400" dirty="0" err="1" smtClean="0">
                <a:solidFill>
                  <a:srgbClr val="FFFF00"/>
                </a:solidFill>
                <a:latin typeface="Monotype Corsiva" pitchFamily="66" charset="0"/>
              </a:rPr>
              <a:t>Фыййауы</a:t>
            </a: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фæдзæхстытæ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Гæмæтæн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284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5736" y="1988840"/>
            <a:ext cx="6624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10. </a:t>
            </a:r>
            <a:r>
              <a:rPr lang="ru-RU" sz="5400" dirty="0" err="1" smtClean="0">
                <a:solidFill>
                  <a:srgbClr val="FFFF00"/>
                </a:solidFill>
                <a:latin typeface="Monotype Corsiva" pitchFamily="66" charset="0"/>
              </a:rPr>
              <a:t>Хурсыгъд</a:t>
            </a: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бæсты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æрфыст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843172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-2871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412776"/>
            <a:ext cx="6624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6. </a:t>
            </a:r>
            <a:r>
              <a:rPr lang="ru-RU" sz="5400" dirty="0" err="1" smtClean="0">
                <a:solidFill>
                  <a:srgbClr val="FFFF00"/>
                </a:solidFill>
                <a:latin typeface="Monotype Corsiva" pitchFamily="66" charset="0"/>
              </a:rPr>
              <a:t>Гæмæт</a:t>
            </a: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сфæнд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кодта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йæ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фыды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маст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5400" dirty="0" err="1">
                <a:solidFill>
                  <a:srgbClr val="FFFF00"/>
                </a:solidFill>
                <a:latin typeface="Monotype Corsiva" pitchFamily="66" charset="0"/>
              </a:rPr>
              <a:t>райсын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692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2015-01-18T18:20:45Z</dcterms:created>
  <dcterms:modified xsi:type="dcterms:W3CDTF">2015-01-18T18:23:43Z</dcterms:modified>
</cp:coreProperties>
</file>