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игра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«НОРМЫ СОВРЕМЕННОГО ЛИТЕРАТУРНОГО ЯЗЫКА»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3. Фамилия написана правильно.</a:t>
            </a:r>
          </a:p>
          <a:p>
            <a:r>
              <a:rPr lang="ru-RU" sz="3200" dirty="0" smtClean="0"/>
              <a:t>Фамилия. Оканчивающиеся на согласный, при обозначении лиц мужского пола, склоняются:</a:t>
            </a:r>
          </a:p>
          <a:p>
            <a:r>
              <a:rPr lang="ru-RU" sz="3200" dirty="0" smtClean="0"/>
              <a:t>Тетрадь Соловейчика Андрея</a:t>
            </a:r>
          </a:p>
          <a:p>
            <a:r>
              <a:rPr lang="ru-RU" sz="3200" dirty="0" smtClean="0"/>
              <a:t>……Железняка Евгения</a:t>
            </a:r>
          </a:p>
          <a:p>
            <a:r>
              <a:rPr lang="ru-RU" sz="3200" dirty="0" smtClean="0"/>
              <a:t>……Богушевича Дмитрия.</a:t>
            </a:r>
          </a:p>
          <a:p>
            <a:r>
              <a:rPr lang="ru-RU" sz="32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Род имен существительных. Распространенная ошибка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331698"/>
            <a:ext cx="8534400" cy="337390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русском языке имеются существительные общего рода: </a:t>
            </a:r>
            <a:r>
              <a:rPr lang="ru-RU" sz="3200" dirty="0" err="1" smtClean="0"/>
              <a:t>неряха</a:t>
            </a:r>
            <a:r>
              <a:rPr lang="ru-RU" sz="3200" dirty="0" smtClean="0"/>
              <a:t>, плакса, невежа и т.д. если это существительное относятся к женскому роду, то надо говорить «большая плакса», если к мужскому, то «большой плакса».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Имя числительное. «Строптивые» пальто и «неподатливые» шубы.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75760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sz="3200" dirty="0" smtClean="0"/>
              <a:t>Если определение относится к существительному, зависящему от    числительного «два, три, четыре», то оно при словах мужского и среднего рода ставится в родительном падеже множественного числа: три бабушкиных пальто и две дедовых шубы.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Лексика. Обида по недоразумению.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Обращение с вопросом «Кто крайний?» к человеку, занимающему конечное положение в ряду, в очереди неправильно, так как начинающего ряд или очередь называют первым. А понятию первый противопоставляют понятие последний( последующий, следующий один за другим). Правильно сказать: «Кто последний?»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Однокоренные слова. Сойти или выйти на остановке?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Нельзя употреблять глагол «сойти» в значении «выйти». Нельзя говорить: «Схожу в Москве, в Ахтубинске, схожу на следующей остановке». Надо говорить: «выхожу в Москве, в Ахтубинске, выхожу на станции, из трамвая, из автобуса, выхожу на следующей остановке».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Омографы. Больной.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Клоун не знал, что в русском языке есть омографы – слова совпадающие по написанию, но имеющие различное лексическое значение и ударение: замок – </a:t>
            </a:r>
            <a:r>
              <a:rPr lang="ru-RU" sz="3200" dirty="0" err="1" smtClean="0"/>
              <a:t>замок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Глагол «пищать» и существительное «пища» совпали по написанию в грамматических формах» пищи -  глагол повелительного наклонения, пищи – существительное в родительном падеже.</a:t>
            </a:r>
          </a:p>
          <a:p>
            <a:r>
              <a:rPr lang="ru-RU" sz="3200" dirty="0" smtClean="0"/>
              <a:t> Надо было прочитать: «После приема пищи».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Предлог . Благодарность.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Производный предлог «благодаря» употребляется преимущественно в тех случаях, когда речь идет о причинах, вызывающих положительный(желаемый) результат, например: благодаря успеху, благодаря вниманию товарищей… Правильно  сказать: </a:t>
            </a:r>
          </a:p>
          <a:p>
            <a:r>
              <a:rPr lang="ru-RU" sz="3200" dirty="0" smtClean="0"/>
              <a:t>«Из-за болезни я не выучил урока»;</a:t>
            </a:r>
          </a:p>
          <a:p>
            <a:r>
              <a:rPr lang="ru-RU" sz="3200" dirty="0" smtClean="0"/>
              <a:t>«Вследствие засухи хлеба не уродились»;</a:t>
            </a:r>
          </a:p>
          <a:p>
            <a:r>
              <a:rPr lang="ru-RU" sz="3200" dirty="0" smtClean="0"/>
              <a:t>«Во время наводнения погибло много людей».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Эпилог.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1. Кофе, тюль, шампунь относятся к мужскому роду:</a:t>
            </a:r>
          </a:p>
          <a:p>
            <a:r>
              <a:rPr lang="ru-RU" sz="3200" dirty="0" smtClean="0"/>
              <a:t>- черный кофе</a:t>
            </a:r>
          </a:p>
          <a:p>
            <a:r>
              <a:rPr lang="ru-RU" sz="3200" dirty="0" smtClean="0"/>
              <a:t>- красивый тюль</a:t>
            </a:r>
          </a:p>
          <a:p>
            <a:r>
              <a:rPr lang="ru-RU" sz="3200" dirty="0" smtClean="0"/>
              <a:t>- приятный шампунь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2. не могут, т.к. не знают русский язык. Правильнее спросить так: «Могут ли три девушки стать участницами конкурса красоты?»</a:t>
            </a:r>
          </a:p>
          <a:p>
            <a:r>
              <a:rPr lang="ru-RU" sz="3200" dirty="0" smtClean="0"/>
              <a:t>Собирательное числительное трое не сочетается с существительным, обозначающими лиц женского пола.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</TotalTime>
  <Words>409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игра</vt:lpstr>
      <vt:lpstr>Род имен существительных. Распространенная ошибка</vt:lpstr>
      <vt:lpstr> Имя числительное. «Строптивые» пальто и «неподатливые» шубы.</vt:lpstr>
      <vt:lpstr>Лексика. Обида по недоразумению.</vt:lpstr>
      <vt:lpstr>Однокоренные слова. Сойти или выйти на остановке?</vt:lpstr>
      <vt:lpstr>Омографы. Больной.</vt:lpstr>
      <vt:lpstr>Предлог . Благодарность.</vt:lpstr>
      <vt:lpstr>Эпилог.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 имен существительных. Распространенная ошибка</dc:title>
  <dc:creator>1</dc:creator>
  <cp:lastModifiedBy>1</cp:lastModifiedBy>
  <cp:revision>3</cp:revision>
  <dcterms:created xsi:type="dcterms:W3CDTF">2013-10-16T18:38:30Z</dcterms:created>
  <dcterms:modified xsi:type="dcterms:W3CDTF">2013-10-17T03:07:55Z</dcterms:modified>
</cp:coreProperties>
</file>