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4660"/>
  </p:normalViewPr>
  <p:slideViewPr>
    <p:cSldViewPr>
      <p:cViewPr varScale="1">
        <p:scale>
          <a:sx n="50" d="100"/>
          <a:sy n="5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C99A3ED-010F-488B-90FD-E48AAFC09EDB}" type="datetimeFigureOut">
              <a:rPr lang="ru-RU" smtClean="0"/>
              <a:t>23.01.2014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8B3BA9-B445-438D-B13C-B444CB344254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s.prom.ua/1367815_w640_h640_kartofelny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51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3068960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Крахмал</a:t>
            </a:r>
            <a:endParaRPr lang="ru-RU" sz="7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48245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Презентация подготовлена ученицами 10 А класса </a:t>
            </a:r>
            <a:r>
              <a:rPr lang="ru-RU" sz="4000" i="1" dirty="0" smtClean="0"/>
              <a:t>Колесник Анастасией </a:t>
            </a:r>
            <a:br>
              <a:rPr lang="ru-RU" sz="4000" i="1" dirty="0" smtClean="0"/>
            </a:br>
            <a:r>
              <a:rPr lang="ru-RU" sz="4000" i="1" dirty="0" smtClean="0"/>
              <a:t>и </a:t>
            </a:r>
            <a:br>
              <a:rPr lang="ru-RU" sz="4000" i="1" dirty="0" smtClean="0"/>
            </a:br>
            <a:r>
              <a:rPr lang="ru-RU" sz="4000" i="1" dirty="0" smtClean="0"/>
              <a:t>Митрониной Алиной</a:t>
            </a:r>
            <a:endParaRPr lang="ru-RU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Оглавление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420888"/>
            <a:ext cx="7467600" cy="4873752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800" dirty="0" smtClean="0"/>
              <a:t>Строение вещества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800" dirty="0" smtClean="0"/>
              <a:t>Физические свойства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800" dirty="0" smtClean="0"/>
              <a:t>Химические свойства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800" dirty="0" smtClean="0"/>
              <a:t>Применение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800" dirty="0" smtClean="0"/>
              <a:t>Нахождение в природе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вещества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924944"/>
            <a:ext cx="7643192" cy="35490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Крахмал относится к группе полисахаридов. </a:t>
            </a:r>
            <a:r>
              <a:rPr lang="ru-RU" b="1" i="1" dirty="0" smtClean="0"/>
              <a:t>Полисахариды</a:t>
            </a:r>
            <a:r>
              <a:rPr lang="ru-RU" dirty="0" smtClean="0"/>
              <a:t>- углеводы, к-рые гидролизуются с образованием множества молекул моносахаридов. Их относят к биополимерам.</a:t>
            </a:r>
          </a:p>
          <a:p>
            <a:r>
              <a:rPr lang="ru-RU" dirty="0" smtClean="0"/>
              <a:t>Химическая формула:</a:t>
            </a:r>
          </a:p>
          <a:p>
            <a:pPr algn="ctr">
              <a:buNone/>
            </a:pPr>
            <a:r>
              <a:rPr lang="en-US" i="1" dirty="0" smtClean="0"/>
              <a:t>(</a:t>
            </a:r>
            <a:r>
              <a:rPr lang="en-US" b="1" i="1" dirty="0" smtClean="0"/>
              <a:t>C</a:t>
            </a:r>
            <a:r>
              <a:rPr lang="en-US" i="1" baseline="-25000" dirty="0" smtClean="0"/>
              <a:t>6</a:t>
            </a:r>
            <a:r>
              <a:rPr lang="en-US" b="1" i="1" dirty="0" smtClean="0"/>
              <a:t>H</a:t>
            </a:r>
            <a:r>
              <a:rPr lang="en-US" i="1" baseline="-25000" dirty="0" smtClean="0"/>
              <a:t>10</a:t>
            </a:r>
            <a:r>
              <a:rPr lang="en-US" b="1" i="1" dirty="0" smtClean="0"/>
              <a:t>O</a:t>
            </a:r>
            <a:r>
              <a:rPr lang="en-US" i="1" baseline="-25000" dirty="0" smtClean="0"/>
              <a:t>5</a:t>
            </a:r>
            <a:r>
              <a:rPr lang="en-US" i="1" dirty="0" smtClean="0"/>
              <a:t>)</a:t>
            </a:r>
            <a:r>
              <a:rPr lang="ru-RU" i="1" baseline="-25000" dirty="0" err="1" smtClean="0"/>
              <a:t>х</a:t>
            </a:r>
            <a:r>
              <a:rPr lang="ru-RU" i="1" baseline="-25000" dirty="0" smtClean="0"/>
              <a:t> </a:t>
            </a:r>
            <a:endParaRPr lang="ru-RU" i="1" dirty="0" smtClean="0"/>
          </a:p>
          <a:p>
            <a:r>
              <a:rPr lang="ru-RU" dirty="0" smtClean="0"/>
              <a:t>Так как молекулы крахмала неоднородны по величине, то значение </a:t>
            </a:r>
            <a:r>
              <a:rPr lang="ru-RU" i="1" dirty="0" err="1" smtClean="0"/>
              <a:t>х</a:t>
            </a:r>
            <a:r>
              <a:rPr lang="ru-RU" i="1" dirty="0" smtClean="0"/>
              <a:t> </a:t>
            </a:r>
            <a:r>
              <a:rPr lang="ru-RU" dirty="0" smtClean="0"/>
              <a:t>в них колеблется от сотен до 1000-5000 и более.</a:t>
            </a:r>
          </a:p>
          <a:p>
            <a:r>
              <a:rPr lang="ru-RU" dirty="0" smtClean="0"/>
              <a:t>Также молекулы крахмала могут иметь как линейное, так и разветвленное строение.</a:t>
            </a:r>
          </a:p>
        </p:txBody>
      </p:sp>
      <p:pic>
        <p:nvPicPr>
          <p:cNvPr id="18434" name="Picture 2" descr="http://www.nmvrvi.lt/fs/gallery/7/24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04664"/>
            <a:ext cx="4392488" cy="26208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87624" y="170080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ages1.friendseat.com/2011/06/Potato-Starch-Image-via-diytrade.com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31573" y="0"/>
            <a:ext cx="9875573" cy="74066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43408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Физические свойства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3140968"/>
            <a:ext cx="7924800" cy="525780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 Безвкусный, </a:t>
            </a:r>
            <a:r>
              <a:rPr lang="ru-RU" sz="2800" dirty="0" smtClean="0"/>
              <a:t>аморфный порошок белого </a:t>
            </a:r>
            <a:r>
              <a:rPr lang="ru-RU" sz="2800" dirty="0" smtClean="0"/>
              <a:t>цвета (</a:t>
            </a:r>
            <a:r>
              <a:rPr lang="ru-RU" sz="2800" dirty="0" smtClean="0"/>
              <a:t>под микроскопом зернистый)</a:t>
            </a:r>
            <a:r>
              <a:rPr lang="ru-RU" sz="2800" dirty="0" smtClean="0"/>
              <a:t>, </a:t>
            </a:r>
            <a:r>
              <a:rPr lang="ru-RU" sz="2800" dirty="0" smtClean="0"/>
              <a:t>нерастворимый в холодной </a:t>
            </a:r>
            <a:r>
              <a:rPr lang="ru-RU" sz="2800" dirty="0" smtClean="0"/>
              <a:t>воде; в горячей- набухает, образуя коллоидный раствор (</a:t>
            </a:r>
            <a:r>
              <a:rPr lang="ru-RU" sz="2800" i="1" dirty="0" smtClean="0"/>
              <a:t>крахмальный клейстер</a:t>
            </a:r>
            <a:r>
              <a:rPr lang="ru-RU" sz="2800" dirty="0" smtClean="0"/>
              <a:t>).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 раствором йода даёт синее окрашивание;</a:t>
            </a:r>
          </a:p>
          <a:p>
            <a:r>
              <a:rPr lang="ru-RU" dirty="0" smtClean="0"/>
              <a:t>Процесс осахаривания:</a:t>
            </a:r>
          </a:p>
          <a:p>
            <a:pPr>
              <a:buNone/>
            </a:pPr>
            <a:r>
              <a:rPr lang="ru-RU" dirty="0" smtClean="0"/>
              <a:t>    в технике превращение крахмала в глюкозу осуществляется путем кипячения его в течение нескольких часов с разбавленной серной кислотой (каталитическое влияние серной кислоты на осахаривание крахмала было обнаружено в 1811г. русским учёным К.С. Кирхгофом). Чтобы из полученного раствора удалить серную кислоту, к нему прибавляют мел, образующий с серной кислотой нерастворимый сульфат кальция. Последний отфильтровывают и раствор упаривают. Получается густая сладкая масса- крахмальная патока;</a:t>
            </a:r>
          </a:p>
          <a:p>
            <a:r>
              <a:rPr lang="ru-RU" dirty="0" smtClean="0"/>
              <a:t>При нагревании крахмала до 200-250 С происходит частичное разложение его и получается смесь менее сложных полисахаридов, называемая декстрином.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www.sciencephoto.com/image/4666/350wm/A5000751-Iodine_test_for_starch-S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4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m-bizportal.ru/offers/img/1127_30.07.2009%2005_13_28_(1)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22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429000"/>
            <a:ext cx="8219256" cy="30449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Крахмальная патока, содержащая, кроме глюкозы, значительное количество других продуктов гидролиза крахмала- густая сладкая масса, применяемая для приготовления кондитерских изделий и для различных технических целей. </a:t>
            </a:r>
          </a:p>
          <a:p>
            <a:r>
              <a:rPr lang="ru-RU" dirty="0" smtClean="0"/>
              <a:t>Декстрин применяется для отделки тканей и изготовления клея. Превращением крахмала в декстрин объясняется образование блестящей корки на печеном хлебе, а также блеск накрахмаленного белья.</a:t>
            </a:r>
            <a:endParaRPr lang="ru-RU" dirty="0"/>
          </a:p>
        </p:txBody>
      </p:sp>
      <p:pic>
        <p:nvPicPr>
          <p:cNvPr id="15362" name="Picture 2" descr="http://2.imimg.com/data2/XC/AM/MY-990503/dextrin-white-extra-pure-250x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0"/>
            <a:ext cx="3168352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img.board.com.ua/a/1043472346/wm/7-prodazha-s-dostavkoj-muki-sahara-grechki-ri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40552" cy="9540552"/>
          </a:xfrm>
          <a:prstGeom prst="rect">
            <a:avLst/>
          </a:prstGeom>
          <a:noFill/>
        </p:spPr>
      </p:pic>
      <p:pic>
        <p:nvPicPr>
          <p:cNvPr id="14338" name="Picture 2" descr="http://agrostrana.ru/uploads/iblock/2bb/2bbc0c6e826a231e9fc1b46c60a463c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558185"/>
            <a:ext cx="5724128" cy="42998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Нахождение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264" cy="2548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     </a:t>
            </a:r>
            <a:r>
              <a:rPr lang="ru-RU" dirty="0" smtClean="0"/>
              <a:t>Крахмал образуется в результате фотосинтеза в листьях растений, откладывается «про запас» в клубнях, корневищах, зернах. В пищеварительном тракте человека и животных крахмал подвергается гидролизу и превращается в глюкозу, к-рая усваивается организмом.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141</TotalTime>
  <Words>295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Крахмал</vt:lpstr>
      <vt:lpstr>Оглавление</vt:lpstr>
      <vt:lpstr>Строение вещества</vt:lpstr>
      <vt:lpstr>Физические свойства</vt:lpstr>
      <vt:lpstr>Химические свойства</vt:lpstr>
      <vt:lpstr>Слайд 6</vt:lpstr>
      <vt:lpstr>Слайд 7</vt:lpstr>
      <vt:lpstr>Применение</vt:lpstr>
      <vt:lpstr>Нахождение в природе</vt:lpstr>
      <vt:lpstr>Презентация подготовлена ученицами 10 А класса Колесник Анастасией  и  Митрониной Алиной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Мальтоза</dc:title>
  <dc:creator>ASUS</dc:creator>
  <cp:lastModifiedBy>ASUS</cp:lastModifiedBy>
  <cp:revision>15</cp:revision>
  <dcterms:created xsi:type="dcterms:W3CDTF">2014-01-23T12:15:27Z</dcterms:created>
  <dcterms:modified xsi:type="dcterms:W3CDTF">2014-01-23T14:37:03Z</dcterms:modified>
</cp:coreProperties>
</file>