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CE963A-5B2F-4293-8F15-570B7259E879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5BBA31-E5D7-40C0-92C9-AF17795ABC5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84784"/>
            <a:ext cx="68888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Образование и наука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России в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XIX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веке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plit.ru/books/item/f00/s00/z0000083/pic/000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9"/>
            <a:ext cx="4365569" cy="5877272"/>
          </a:xfrm>
          <a:prstGeom prst="rect">
            <a:avLst/>
          </a:prstGeom>
          <a:noFill/>
        </p:spPr>
      </p:pic>
      <p:pic>
        <p:nvPicPr>
          <p:cNvPr id="14340" name="Picture 4" descr="http://edu.uni-dubna.ru/uploads/articles/4/Bunyakovsky_exhibition-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96752"/>
            <a:ext cx="4139952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go3.imgsmail.ru/imgpreview?key=4c97355825199bdc&amp;mb=imgdb_preview_1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2955425" cy="3645024"/>
          </a:xfrm>
          <a:prstGeom prst="rect">
            <a:avLst/>
          </a:prstGeom>
          <a:noFill/>
        </p:spPr>
      </p:pic>
      <p:pic>
        <p:nvPicPr>
          <p:cNvPr id="13316" name="Picture 4" descr="http://go1.imgsmail.ru/imgpreview?key=4a055ece3707608e&amp;mb=imgdb_preview_10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620688"/>
            <a:ext cx="2592288" cy="3856821"/>
          </a:xfrm>
          <a:prstGeom prst="rect">
            <a:avLst/>
          </a:prstGeom>
          <a:noFill/>
        </p:spPr>
      </p:pic>
      <p:pic>
        <p:nvPicPr>
          <p:cNvPr id="13318" name="Picture 6" descr="http://lichnosti.net/photos/1151/123729059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996952"/>
            <a:ext cx="2985979" cy="3641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go2.imgsmail.ru/imgpreview?key=389a89114cb1c6e6&amp;mb=imgdb_preview_11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87079"/>
            <a:ext cx="4464496" cy="5970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medlistok.com/images/pirog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408343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biografija.ru/pictures/m_22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5419159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4461" y="2967335"/>
            <a:ext cx="7575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upload.wikimedia.org/wikipedia/commons/9/98/Moscow_University,_182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102515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chool-2042.ru/storage/SCContent/10/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4400"/>
            <a:ext cx="8424936" cy="5158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culpture.artyx.ru/books/item/f00/s00/z0000004/pic/00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853469" cy="5361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c.pics.livejournal.com/eugenphotos/60561772/346693/34669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32734"/>
            <a:ext cx="7560840" cy="5625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o1.imgsmail.ru/imgpreview?key=a14966c1111542a&amp;mb=imgdb_preview_8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84784"/>
            <a:ext cx="4465411" cy="5373216"/>
          </a:xfrm>
          <a:prstGeom prst="rect">
            <a:avLst/>
          </a:prstGeom>
          <a:noFill/>
        </p:spPr>
      </p:pic>
      <p:pic>
        <p:nvPicPr>
          <p:cNvPr id="18436" name="Picture 4" descr="http://rezanov.krasu.ru/epoch/img/kruzenshtern2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36617"/>
            <a:ext cx="4211960" cy="6121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o2.imgsmail.ru/imgpreview?key=2fc24658b6d8cb56&amp;mb=imgdb_preview_12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744234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kirianova.org/images/SPB_images/5spb/tehninst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25568"/>
            <a:ext cx="7668344" cy="6032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element.ru/booksimg/1401-st-1000-analogiy-izmenivshikh-nauku.files/image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26670"/>
            <a:ext cx="4297660" cy="6131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Лучшая">
      <a:majorFont>
        <a:latin typeface="SimSu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11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Usver'</dc:creator>
  <cp:lastModifiedBy>Usver'</cp:lastModifiedBy>
  <cp:revision>4</cp:revision>
  <dcterms:created xsi:type="dcterms:W3CDTF">2014-12-23T10:55:26Z</dcterms:created>
  <dcterms:modified xsi:type="dcterms:W3CDTF">2014-12-23T11:26:43Z</dcterms:modified>
</cp:coreProperties>
</file>