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xpertsert.ru/san_epidem_eksp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988840"/>
            <a:ext cx="61722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chemeClr val="accent3">
                    <a:lumMod val="50000"/>
                  </a:schemeClr>
                </a:solidFill>
              </a:rPr>
              <a:t>Игрушечный котик</a:t>
            </a:r>
            <a:endParaRPr lang="ru-RU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0"/>
            <a:ext cx="738031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 smtClean="0">
                <a:solidFill>
                  <a:srgbClr val="0070C0"/>
                </a:solidFill>
              </a:rPr>
              <a:t>МУНИЦИПАЛЬНОЕ БЮДЖЕТНОЕ ОБЩЕОБРАЗОВАТЕЛЬНОЕ УЧРЕЖДЕНИЕ</a:t>
            </a:r>
            <a:br>
              <a:rPr lang="ru-RU" sz="1100" dirty="0" smtClean="0">
                <a:solidFill>
                  <a:srgbClr val="0070C0"/>
                </a:solidFill>
              </a:rPr>
            </a:br>
            <a:r>
              <a:rPr lang="ru-RU" sz="1100" dirty="0" smtClean="0">
                <a:solidFill>
                  <a:srgbClr val="0070C0"/>
                </a:solidFill>
              </a:rPr>
              <a:t>СРЕДНЯЯ ОБЩЕОБРАЗОВАТЕЛЬНАЯ ШКОЛА №3</a:t>
            </a:r>
            <a:br>
              <a:rPr lang="ru-RU" sz="1100" dirty="0" smtClean="0">
                <a:solidFill>
                  <a:srgbClr val="0070C0"/>
                </a:solidFill>
              </a:rPr>
            </a:br>
            <a:r>
              <a:rPr lang="ru-RU" sz="1100" dirty="0" smtClean="0">
                <a:solidFill>
                  <a:srgbClr val="0070C0"/>
                </a:solidFill>
              </a:rPr>
              <a:t>ГОРОДА УСМАНИ ЛИПЕЦКОЙ ОБЛАСТИ</a:t>
            </a:r>
            <a:endParaRPr lang="ru-RU" sz="11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1052736"/>
            <a:ext cx="6696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ТВОРЧЕСКИЙ ПРОЕКТ</a:t>
            </a:r>
            <a:endParaRPr lang="ru-RU" sz="36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Кот из носка своими руками 2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2936"/>
            <a:ext cx="403743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644008" y="2924944"/>
            <a:ext cx="44999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835275" algn="l"/>
              </a:tabLst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ВЫПОЛНИЛА: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Чернышова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Кристина УЧАЩАЯСЯ 4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«В» КЛАССА</a:t>
            </a:r>
            <a:endParaRPr lang="ru-RU" dirty="0" smtClean="0">
              <a:solidFill>
                <a:srgbClr val="000000"/>
              </a:solidFill>
              <a:ea typeface="Calibri" pitchFamily="34" charset="0"/>
            </a:endParaRPr>
          </a:p>
          <a:p>
            <a:pPr eaLnBrk="0" hangingPunct="0">
              <a:tabLst>
                <a:tab pos="2835275" algn="l"/>
              </a:tabLst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ШКОЛЫ №3                                                         </a:t>
            </a:r>
            <a:endParaRPr lang="ru-RU" dirty="0" smtClean="0">
              <a:solidFill>
                <a:srgbClr val="000000"/>
              </a:solidFill>
            </a:endParaRPr>
          </a:p>
          <a:p>
            <a:pPr eaLnBrk="0" hangingPunct="0">
              <a:tabLst>
                <a:tab pos="2835275" algn="l"/>
              </a:tabLst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Calibri" pitchFamily="34" charset="0"/>
              </a:rPr>
              <a:t> </a:t>
            </a:r>
          </a:p>
          <a:p>
            <a:pPr eaLnBrk="0" hangingPunct="0">
              <a:tabLst>
                <a:tab pos="2835275" algn="l"/>
              </a:tabLst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Calibri" pitchFamily="34" charset="0"/>
              </a:rPr>
              <a:t>РУКОВОДИТЕЛЬ: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Calibri" pitchFamily="34" charset="0"/>
              </a:rPr>
              <a:t> КОНДАКОВА Н.И.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Calibri" pitchFamily="34" charset="0"/>
              </a:rPr>
              <a:t>           </a:t>
            </a:r>
            <a:endParaRPr lang="ru-RU" dirty="0" smtClean="0">
              <a:solidFill>
                <a:srgbClr val="000000"/>
              </a:solidFill>
            </a:endParaRPr>
          </a:p>
          <a:p>
            <a:pPr eaLnBrk="0" hangingPunct="0">
              <a:tabLst>
                <a:tab pos="2835275" algn="l"/>
              </a:tabLst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Calibri" pitchFamily="34" charset="0"/>
              </a:rPr>
              <a:t>    </a:t>
            </a:r>
          </a:p>
          <a:p>
            <a:pPr eaLnBrk="0" hangingPunct="0">
              <a:tabLst>
                <a:tab pos="2835275" algn="l"/>
              </a:tabLst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Calibri" pitchFamily="34" charset="0"/>
              </a:rPr>
              <a:t> 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Calibri" pitchFamily="34" charset="0"/>
              </a:rPr>
              <a:t>                                 2014г.  </a:t>
            </a:r>
            <a:endParaRPr 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т из носка своими руками 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674019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т из носка своими руками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674019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т из носка своими руками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674019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Кот из носка своими руками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674019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т из носка своими руками 6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674019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т из носка своими руками 7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674019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т из носка своими руками 8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674019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т из носка своими руками 9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674019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т из носка своими руками 1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674019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т из носка своими руками 1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674019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ДАВАЙТЕ </a:t>
            </a:r>
            <a:r>
              <a:rPr lang="ru-RU" b="1" dirty="0" smtClean="0">
                <a:solidFill>
                  <a:srgbClr val="FF0000"/>
                </a:solidFill>
              </a:rPr>
              <a:t>ПОЗНАКОМИМСЯ!</a:t>
            </a:r>
            <a:endParaRPr lang="ru-RU" dirty="0"/>
          </a:p>
        </p:txBody>
      </p:sp>
      <p:pic>
        <p:nvPicPr>
          <p:cNvPr id="4" name="Содержимое 3" descr="IMG_04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1332788">
            <a:off x="322967" y="1564630"/>
            <a:ext cx="2741838" cy="19468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IMG_03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2348880"/>
            <a:ext cx="2058237" cy="28283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IMG_045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454852">
            <a:off x="6002697" y="1702895"/>
            <a:ext cx="2734632" cy="19033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IMG_456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315139">
            <a:off x="398757" y="4406092"/>
            <a:ext cx="2810627" cy="19343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IMG_045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04158">
            <a:off x="6098869" y="4195517"/>
            <a:ext cx="2047067" cy="23084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т из носка своими руками 1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674019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т из носка своими руками 1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674019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т из носка своими руками 1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674019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т из носка своими руками 1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674019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т из носка своими руками 16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674019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т из носка своими руками 17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674019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т из носка своими руками 18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674019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т из носка своими руками 19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674019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Кот из носка своими руками 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0964" y="1554163"/>
            <a:ext cx="3394472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Я считаю зачем тратить много, денег если можно сделать поделку своими руками всего за 100 рублей.  Такую поделку как например игрушечный кот хотели бы получить многие мои друзья в качестве подарка на День рождения!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АКТУАЛЬНОСТЬ </a:t>
            </a:r>
            <a:r>
              <a:rPr lang="ru-RU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ТЕМЫ</a:t>
            </a:r>
            <a:br>
              <a:rPr lang="ru-RU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4" name="Содержимое 3" descr="Кот из носка своими руками 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56792"/>
            <a:ext cx="432048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СПАСИБО </a:t>
            </a:r>
            <a:r>
              <a:rPr lang="ru-RU" b="1" dirty="0" smtClean="0">
                <a:solidFill>
                  <a:srgbClr val="FF0000"/>
                </a:solidFill>
              </a:rPr>
              <a:t>ЗА ВНИМАНИЕ!</a:t>
            </a:r>
            <a:endParaRPr lang="ru-RU" dirty="0"/>
          </a:p>
        </p:txBody>
      </p:sp>
      <p:pic>
        <p:nvPicPr>
          <p:cNvPr id="4" name="Picture 7" descr="AllDay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7992888" cy="511256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Цели и задачи</a:t>
            </a:r>
            <a:endParaRPr lang="ru-RU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Для себя я поставила следующие цели: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Узнать какие игрушки есть не свете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Есть ли игрушки опасные для здоровья детей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Узнать, как делается игрушечный кот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      КАКИЕ </a:t>
            </a:r>
            <a:r>
              <a:rPr lang="ru-RU" u="sng" dirty="0" smtClean="0"/>
              <a:t>ИГРУШКИ ЕСТЬ НА СВЕТЕ:</a:t>
            </a:r>
            <a:endParaRPr lang="ru-RU" dirty="0"/>
          </a:p>
        </p:txBody>
      </p:sp>
      <p:pic>
        <p:nvPicPr>
          <p:cNvPr id="4" name="Содержимое 3" descr="iепсрврпавсопавс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12776"/>
            <a:ext cx="1728192" cy="14287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2996952"/>
            <a:ext cx="15121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/>
              <a:t>        резиновые</a:t>
            </a:r>
            <a:endParaRPr lang="ru-RU" sz="1100" dirty="0"/>
          </a:p>
        </p:txBody>
      </p:sp>
      <p:pic>
        <p:nvPicPr>
          <p:cNvPr id="6" name="Рисунок 5" descr="iаенпргошлщдзхжх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7544" y="4005064"/>
            <a:ext cx="1868984" cy="186898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55576" y="6021288"/>
            <a:ext cx="1329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/>
              <a:t>         плюшевые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" name="Рисунок 7" descr="хщш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020272" y="4005064"/>
            <a:ext cx="1872208" cy="189396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020272" y="5877272"/>
            <a:ext cx="1244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dirty="0" smtClean="0"/>
              <a:t>       деревянные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" name="Рисунок 9" descr="кот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804248" y="1340768"/>
            <a:ext cx="2160240" cy="1677938"/>
          </a:xfrm>
          <a:prstGeom prst="rect">
            <a:avLst/>
          </a:prstGeom>
        </p:spPr>
      </p:pic>
      <p:pic>
        <p:nvPicPr>
          <p:cNvPr id="2050" name="Picture 2" descr="Ластена // Полесье // Эвакуатор &quot;Диамант&quot; // Ростов-на-Дону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776" y="2132856"/>
            <a:ext cx="4032448" cy="302433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851920" y="5373216"/>
            <a:ext cx="11336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/>
              <a:t>пластмассовые</a:t>
            </a:r>
            <a:endParaRPr lang="ru-RU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7380312" y="3140968"/>
            <a:ext cx="9765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/>
              <a:t>фарфоровые</a:t>
            </a:r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опасны покупные игрушки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Задумывались </a:t>
            </a:r>
            <a:r>
              <a:rPr lang="ru-RU" dirty="0" smtClean="0"/>
              <a:t>ли вы над тем, с чем играет ваш ребенок? Казалось бы, что может быть опасного в обыкновенной кукле, пластмассовой машинке или яркой мягкой игрушке, но только в начале прошлого года в ходе массовой проверки из оборота было изъято более 54.9% изделий. Опубликованное </a:t>
            </a:r>
            <a:r>
              <a:rPr lang="ru-RU" u="sng" dirty="0" smtClean="0">
                <a:hlinkClick r:id="rId2" tooltip="санитарно-эпидемиологическое заключение"/>
              </a:rPr>
              <a:t>санитарно-эпидемиологическое заключение</a:t>
            </a:r>
            <a:r>
              <a:rPr lang="ru-RU" dirty="0" smtClean="0"/>
              <a:t> обнародовало страшные факты нарушения норм производства товаров для детей, использование вредных материалов, ядовитых красителей и т.д. Большинство изъятых игрушек было произведено в Китае, Польше и Белоруссии. Но подобные рейды проводятся достаточно редко, поэтому родители сами обязаны следить за тем, чем играет их чадо. </a:t>
            </a:r>
          </a:p>
          <a:p>
            <a:r>
              <a:rPr lang="ru-RU" dirty="0" smtClean="0"/>
              <a:t>Я думаю, что безопаснее всего сделать игрушку своими руками.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ВЫБОР ИНСТРУМЕНТОВ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6868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Для изготовления моего кота </a:t>
            </a:r>
            <a:r>
              <a:rPr lang="ru-RU" dirty="0" smtClean="0"/>
              <a:t>мне </a:t>
            </a:r>
          </a:p>
          <a:p>
            <a:pPr>
              <a:buNone/>
            </a:pPr>
            <a:r>
              <a:rPr lang="ru-RU" dirty="0" smtClean="0"/>
              <a:t>потребовались </a:t>
            </a:r>
            <a:r>
              <a:rPr lang="ru-RU" dirty="0" smtClean="0"/>
              <a:t>следующие инструменты</a:t>
            </a:r>
          </a:p>
          <a:p>
            <a:pPr lvl="0"/>
            <a:r>
              <a:rPr lang="ru-RU" dirty="0" smtClean="0"/>
              <a:t>Пара носков.</a:t>
            </a:r>
          </a:p>
          <a:p>
            <a:pPr lvl="0"/>
            <a:r>
              <a:rPr lang="ru-RU" dirty="0" smtClean="0"/>
              <a:t>Нитки любого цвета.</a:t>
            </a:r>
          </a:p>
          <a:p>
            <a:pPr lvl="0"/>
            <a:r>
              <a:rPr lang="ru-RU" dirty="0" smtClean="0"/>
              <a:t>2 </a:t>
            </a:r>
            <a:r>
              <a:rPr lang="ru-RU" dirty="0" smtClean="0"/>
              <a:t>иголки или 2 маленькие спицы.</a:t>
            </a:r>
            <a:endParaRPr lang="ru-RU" dirty="0" smtClean="0"/>
          </a:p>
          <a:p>
            <a:pPr lvl="0"/>
            <a:r>
              <a:rPr lang="ru-RU" dirty="0" err="1" smtClean="0"/>
              <a:t>Синтепон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Ножницы.</a:t>
            </a:r>
          </a:p>
          <a:p>
            <a:pPr lvl="0"/>
            <a:r>
              <a:rPr lang="ru-RU" dirty="0" smtClean="0"/>
              <a:t>Украшение в виде ленточки.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        ТЕХНОЛОГИЯ </a:t>
            </a:r>
            <a:r>
              <a:rPr lang="ru-RU" b="1" dirty="0" smtClean="0">
                <a:solidFill>
                  <a:srgbClr val="C00000"/>
                </a:solidFill>
              </a:rPr>
              <a:t>ИЗГОТОВЛЕНИЯ</a:t>
            </a:r>
            <a:endParaRPr lang="ru-RU" dirty="0"/>
          </a:p>
        </p:txBody>
      </p:sp>
      <p:pic>
        <p:nvPicPr>
          <p:cNvPr id="4" name="Содержимое 3" descr="Кот из носка своими руками 2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132856"/>
            <a:ext cx="4762500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т из носка своими руками 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674019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150</TotalTime>
  <Words>219</Words>
  <Application>Microsoft Office PowerPoint</Application>
  <PresentationFormat>Экран (4:3)</PresentationFormat>
  <Paragraphs>38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Трек</vt:lpstr>
      <vt:lpstr>Игрушечный котик</vt:lpstr>
      <vt:lpstr>            ДАВАЙТЕ ПОЗНАКОМИМСЯ!</vt:lpstr>
      <vt:lpstr>                АКТУАЛЬНОСТЬ ТЕМЫ </vt:lpstr>
      <vt:lpstr>  Цели и задачи</vt:lpstr>
      <vt:lpstr>      КАКИЕ ИГРУШКИ ЕСТЬ НА СВЕТЕ:</vt:lpstr>
      <vt:lpstr>Чем опасны покупные игрушки</vt:lpstr>
      <vt:lpstr>ВЫБОР ИНСТРУМЕНТОВ</vt:lpstr>
      <vt:lpstr>        ТЕХНОЛОГИЯ ИЗГОТОВЛЕНИЯ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                             Вывод</vt:lpstr>
      <vt:lpstr>         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зх</dc:creator>
  <cp:lastModifiedBy>зх</cp:lastModifiedBy>
  <cp:revision>16</cp:revision>
  <dcterms:created xsi:type="dcterms:W3CDTF">2014-12-01T09:22:49Z</dcterms:created>
  <dcterms:modified xsi:type="dcterms:W3CDTF">2014-12-05T18:50:23Z</dcterms:modified>
</cp:coreProperties>
</file>