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8C08E-1BB0-447F-9559-31B900075AE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8C609-2483-4EBA-AC00-44EC61CED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3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nc-dic.com/ozhegov/Kapusta-11758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95;&#1090;&#1086;-&#1086;&#1079;&#1085;&#1072;&#1095;&#1072;&#1077;&#1090;.&#1088;&#1092;/%D0%BA%D0%BE%D1%87%D0%B0%D0%BD" TargetMode="External"/><Relationship Id="rId2" Type="http://schemas.openxmlformats.org/officeDocument/2006/relationships/hyperlink" Target="http://&#1095;&#1090;&#1086;-&#1086;&#1079;&#1085;&#1072;&#1095;&#1072;&#1077;&#1090;.&#1088;&#1092;/%D0%BA%D1%80%D0%B5%D1%81%D1%82%D0%BE%D1%86%D0%B2%D0%B5%D1%82%D0%BD%D1%8B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&#1095;&#1090;&#1086;-&#1086;&#1079;&#1085;&#1072;&#1095;&#1072;&#1077;&#1090;.&#1088;&#1092;/%D0%BA%D0%B2%D0%B0%D1%88%D0%B5%D0%BD%D1%8B%D0%B9" TargetMode="External"/><Relationship Id="rId5" Type="http://schemas.openxmlformats.org/officeDocument/2006/relationships/hyperlink" Target="http://&#1095;&#1090;&#1086;-&#1086;&#1079;&#1085;&#1072;&#1095;&#1072;&#1077;&#1090;.&#1088;&#1092;/%D0%BE%D0%B3%D0%BE%D1%80%D0%BE%D0%B4%D0%BD%D1%8B%D0%B9" TargetMode="External"/><Relationship Id="rId4" Type="http://schemas.openxmlformats.org/officeDocument/2006/relationships/hyperlink" Target="http://&#1095;&#1090;&#1086;-&#1086;&#1079;&#1085;&#1072;&#1095;&#1072;&#1077;&#1090;.&#1088;&#1092;/%D0%BA%D0%BE%D0%BB%D1%8C%D1%80%D0%B0%D0%B1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7;&#1086;&#1080;&#1089;&#1082;&#1089;&#1083;&#1086;&#1074;.&#1088;&#1092;/term/%D0%B1%D1%80%D1%8E%D1%81%D1%81%D0%B5%D0%BB%D1%8C%D1%81%D0%BA%D0%B0%D1%8F%20%D0%BA%D0%B0%D0%BF%D1%83%D1%81%D1%82%D0%B0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86;&#1080;&#1089;&#1082;&#1089;&#1083;&#1086;&#1074;.&#1088;&#1092;/term/%D1%81%D0%B0%D0%B2%D0%BE%D0%B9%D1%81%D0%BA%D0%B0%D1%8F%20%D0%BA%D0%B0%D0%BF%D1%83%D1%81%D1%82%D0%B0" TargetMode="External"/><Relationship Id="rId2" Type="http://schemas.openxmlformats.org/officeDocument/2006/relationships/hyperlink" Target="http://&#1087;&#1086;&#1080;&#1089;&#1082;&#1089;&#1083;&#1086;&#1074;.&#1088;&#1092;/term/%D0%BC%D0%BE%D1%80%D1%81%D0%BA%D0%B0%D1%8F%20%D0%BA%D0%B0%D0%BF%D1%83%D1%81%D1%82%D0%B0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&#1087;&#1086;&#1080;&#1089;&#1082;&#1089;&#1083;&#1086;&#1074;.&#1088;&#1092;/term/%D1%86%D0%B2%D0%B5%D1%82%D0%BD%D0%B0%D1%8F%20%D0%BA%D0%B0%D0%BF%D1%83%D1%81%D1%82%D0%B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7"/>
            <a:ext cx="7772400" cy="1512168"/>
          </a:xfrm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r>
              <a:rPr lang="ru-RU" dirty="0" smtClean="0"/>
              <a:t>Энциклопедия одного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1"/>
            <a:ext cx="6400800" cy="2088232"/>
          </a:xfrm>
        </p:spPr>
        <p:txBody>
          <a:bodyPr/>
          <a:lstStyle/>
          <a:p>
            <a:pPr algn="r"/>
            <a:r>
              <a:rPr lang="ru-RU" dirty="0" smtClean="0"/>
              <a:t>Работу выполнила:</a:t>
            </a:r>
          </a:p>
          <a:p>
            <a:pPr algn="r"/>
            <a:r>
              <a:rPr lang="ru-RU" dirty="0" smtClean="0"/>
              <a:t>Ученица 3 в класса</a:t>
            </a:r>
          </a:p>
          <a:p>
            <a:pPr algn="r"/>
            <a:r>
              <a:rPr lang="ru-RU" dirty="0" smtClean="0"/>
              <a:t>МОУ «СОШ р. п. Озинки»</a:t>
            </a:r>
          </a:p>
          <a:p>
            <a:pPr algn="r"/>
            <a:r>
              <a:rPr lang="ru-RU" dirty="0" err="1" smtClean="0"/>
              <a:t>Разумова</a:t>
            </a:r>
            <a:r>
              <a:rPr lang="ru-RU" dirty="0" smtClean="0"/>
              <a:t> Дарья</a:t>
            </a:r>
          </a:p>
          <a:p>
            <a:pPr algn="r"/>
            <a:r>
              <a:rPr lang="ru-RU" dirty="0" smtClean="0"/>
              <a:t>Руководитель : Прокопьева Елена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82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D4722"/>
                </a:solidFill>
                <a:latin typeface="Tahoma"/>
              </a:rPr>
              <a:t>Барыня в юбках расселась на грядке.</a:t>
            </a:r>
            <a:br>
              <a:rPr lang="ru-RU" dirty="0">
                <a:solidFill>
                  <a:srgbClr val="3D4722"/>
                </a:solidFill>
                <a:latin typeface="Tahoma"/>
              </a:rPr>
            </a:br>
            <a:r>
              <a:rPr lang="ru-RU" dirty="0">
                <a:solidFill>
                  <a:srgbClr val="3D4722"/>
                </a:solidFill>
                <a:latin typeface="Tahoma"/>
              </a:rPr>
              <a:t>Осенью юбки заквасим мы в кадке.</a:t>
            </a:r>
            <a:br>
              <a:rPr lang="ru-RU" dirty="0">
                <a:solidFill>
                  <a:srgbClr val="3D4722"/>
                </a:solidFill>
                <a:latin typeface="Tahoma"/>
              </a:rPr>
            </a:br>
            <a:r>
              <a:rPr lang="ru-RU" dirty="0">
                <a:solidFill>
                  <a:srgbClr val="3D4722"/>
                </a:solidFill>
                <a:latin typeface="Tahoma"/>
              </a:rPr>
              <a:t>(</a:t>
            </a:r>
            <a:r>
              <a:rPr lang="ru-RU" dirty="0">
                <a:solidFill>
                  <a:srgbClr val="009F33"/>
                </a:solidFill>
                <a:latin typeface="Tahoma"/>
              </a:rPr>
              <a:t>Капуста</a:t>
            </a:r>
            <a:r>
              <a:rPr lang="ru-RU" dirty="0">
                <a:solidFill>
                  <a:srgbClr val="3D4722"/>
                </a:solidFill>
                <a:latin typeface="Tahoma"/>
              </a:rPr>
              <a:t>).</a:t>
            </a:r>
          </a:p>
          <a:p>
            <a:r>
              <a:rPr lang="ru-RU" dirty="0">
                <a:solidFill>
                  <a:srgbClr val="3D4722"/>
                </a:solidFill>
                <a:latin typeface="Tahoma"/>
              </a:rPr>
              <a:t>Без неё в кастрюле пусто.</a:t>
            </a:r>
            <a:br>
              <a:rPr lang="ru-RU" dirty="0">
                <a:solidFill>
                  <a:srgbClr val="3D4722"/>
                </a:solidFill>
                <a:latin typeface="Tahoma"/>
              </a:rPr>
            </a:br>
            <a:r>
              <a:rPr lang="ru-RU" dirty="0">
                <a:solidFill>
                  <a:srgbClr val="3D4722"/>
                </a:solidFill>
                <a:latin typeface="Tahoma"/>
              </a:rPr>
              <a:t>В борщ и щи нужна...</a:t>
            </a:r>
            <a:br>
              <a:rPr lang="ru-RU" dirty="0">
                <a:solidFill>
                  <a:srgbClr val="3D4722"/>
                </a:solidFill>
                <a:latin typeface="Tahoma"/>
              </a:rPr>
            </a:br>
            <a:r>
              <a:rPr lang="ru-RU" dirty="0">
                <a:solidFill>
                  <a:srgbClr val="3D4722"/>
                </a:solidFill>
                <a:latin typeface="Tahoma"/>
              </a:rPr>
              <a:t>(</a:t>
            </a:r>
            <a:r>
              <a:rPr lang="ru-RU" dirty="0">
                <a:solidFill>
                  <a:srgbClr val="009F33"/>
                </a:solidFill>
                <a:latin typeface="Tahoma"/>
              </a:rPr>
              <a:t>Капуста</a:t>
            </a:r>
            <a:r>
              <a:rPr lang="ru-RU" dirty="0">
                <a:solidFill>
                  <a:srgbClr val="3D4722"/>
                </a:solidFill>
                <a:latin typeface="Tahoma"/>
              </a:rPr>
              <a:t>).</a:t>
            </a:r>
          </a:p>
          <a:p>
            <a:r>
              <a:rPr lang="ru-RU" dirty="0">
                <a:solidFill>
                  <a:srgbClr val="3D4722"/>
                </a:solidFill>
                <a:latin typeface="Tahoma"/>
              </a:rPr>
              <a:t>Чтение стихотворений с использованием сложного словарного слова – увлекательный способ </a:t>
            </a:r>
            <a:r>
              <a:rPr lang="ru-RU" dirty="0" err="1">
                <a:solidFill>
                  <a:srgbClr val="3D4722"/>
                </a:solidFill>
                <a:latin typeface="Tahoma"/>
              </a:rPr>
              <a:t>запоминить</a:t>
            </a:r>
            <a:r>
              <a:rPr lang="ru-RU" dirty="0">
                <a:solidFill>
                  <a:srgbClr val="3D4722"/>
                </a:solidFill>
                <a:latin typeface="Tahoma"/>
              </a:rPr>
              <a:t> правописание слова.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37593E"/>
                </a:solidFill>
                <a:latin typeface="Tahoma"/>
              </a:rPr>
              <a:t>Стихотворения со словарным словом для запоминания: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037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764704"/>
            <a:ext cx="3812645" cy="1440160"/>
          </a:xfrm>
        </p:spPr>
        <p:txBody>
          <a:bodyPr/>
          <a:lstStyle/>
          <a:p>
            <a:r>
              <a:rPr lang="ru-RU" b="1" dirty="0">
                <a:solidFill>
                  <a:srgbClr val="37593E"/>
                </a:solidFill>
                <a:latin typeface="Tahoma"/>
              </a:rPr>
              <a:t>Картинка к словарному слову для запоминания: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2564905"/>
            <a:ext cx="3818467" cy="264209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3D4722"/>
                </a:solidFill>
                <a:latin typeface="Tahoma"/>
              </a:rPr>
              <a:t>На картинке представлено словарное слово с изображением сомнительных букв в виде ассоциативных образов, которые помогут запомнить правильное написание слова.</a:t>
            </a:r>
            <a:endParaRPr lang="ru-RU" sz="24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90" y="1329358"/>
            <a:ext cx="3323778" cy="332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6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764703"/>
            <a:ext cx="3812645" cy="158417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Helvetica Neue"/>
              </a:rPr>
              <a:t>Задание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2204865"/>
            <a:ext cx="3818467" cy="3002136"/>
          </a:xfrm>
        </p:spPr>
        <p:txBody>
          <a:bodyPr/>
          <a:lstStyle/>
          <a:p>
            <a:pPr marL="457200" lvl="0" indent="-457200">
              <a:buClr>
                <a:srgbClr val="31B6FD"/>
              </a:buClr>
              <a:buFont typeface="Symbol" pitchFamily="18" charset="2"/>
              <a:buAutoNum type="arabicPeriod"/>
            </a:pPr>
            <a:r>
              <a:rPr lang="ru-RU" sz="2500" dirty="0">
                <a:solidFill>
                  <a:srgbClr val="000000"/>
                </a:solidFill>
                <a:latin typeface="Helvetica Neue"/>
              </a:rPr>
              <a:t>Слово  капуста зашифровано с помощью чисел: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dirty="0">
                <a:solidFill>
                  <a:srgbClr val="000000"/>
                </a:solidFill>
                <a:latin typeface="Helvetica Neue"/>
              </a:rPr>
              <a:t> 3, 1, 11, 6, 12, 13, 1</a:t>
            </a:r>
            <a:r>
              <a:rPr lang="ru-RU" sz="2500" dirty="0"/>
              <a:t/>
            </a:r>
            <a:br>
              <a:rPr lang="ru-RU" sz="2500" dirty="0"/>
            </a:br>
            <a:endParaRPr lang="ru-RU" sz="2500" dirty="0"/>
          </a:p>
          <a:p>
            <a:pPr lvl="0">
              <a:buClr>
                <a:srgbClr val="31B6FD"/>
              </a:buClr>
            </a:pPr>
            <a:r>
              <a:rPr lang="ru-RU" sz="2500" dirty="0">
                <a:solidFill>
                  <a:srgbClr val="000000"/>
                </a:solidFill>
                <a:latin typeface="Helvetica Neue"/>
              </a:rPr>
              <a:t>Шифр: </a:t>
            </a:r>
            <a:r>
              <a:rPr lang="ru-RU" sz="1400" dirty="0">
                <a:solidFill>
                  <a:srgbClr val="000000"/>
                </a:solidFill>
                <a:latin typeface="Helvetica Neue"/>
              </a:rPr>
              <a:t>1  2  3  4  5  6 7 8 9 10 11 12 13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000000"/>
                </a:solidFill>
                <a:latin typeface="Helvetica Neue"/>
              </a:rPr>
              <a:t>                      а  г   к  о  р  у ф ь л  е   п   с   т</a:t>
            </a:r>
            <a:endParaRPr lang="ru-RU" sz="1400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4" b="4514"/>
          <a:stretch>
            <a:fillRect/>
          </a:stretch>
        </p:blipFill>
        <p:spPr bwMode="auto">
          <a:xfrm>
            <a:off x="755576" y="1412776"/>
            <a:ext cx="3566160" cy="292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344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844824"/>
            <a:ext cx="7772400" cy="28083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u="sng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2"/>
              </a:rPr>
              <a:t>http://enc-dic.com/ozhegov/Kapusta-11758/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  <a:t>http://textologia.ru</a:t>
            </a:r>
            <a:b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  <a:t>http://ped-kopilka.ru/</a:t>
            </a:r>
            <a:b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  <a:t>С.И. Ожегов Словарь русского языка</a:t>
            </a:r>
            <a:b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Ефремова Т.Ф. Толковый словарь русского языка</a:t>
            </a:r>
            <a:r>
              <a:rPr lang="ru-RU" sz="2800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1052737"/>
            <a:ext cx="6417734" cy="1008112"/>
          </a:xfrm>
        </p:spPr>
        <p:txBody>
          <a:bodyPr/>
          <a:lstStyle/>
          <a:p>
            <a:pPr lvl="0">
              <a:buClr>
                <a:srgbClr val="31B6FD"/>
              </a:buClr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Ресурсы: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64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16832"/>
            <a:ext cx="7772400" cy="3672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80728"/>
            <a:ext cx="6417734" cy="33123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Уродилась я на славу,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Голова бела, кудрява.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любит щи,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Меня ищи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(Капуста)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9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происхождения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Капуста  получила своё название от латинского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капут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«кочан, голова»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706716"/>
            <a:ext cx="3600400" cy="349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05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lnSpcReduction="10000"/>
          </a:bodyPr>
          <a:lstStyle/>
          <a:p>
            <a:endParaRPr lang="ru-RU" sz="1000" u="sng" dirty="0" smtClean="0">
              <a:solidFill>
                <a:srgbClr val="000000"/>
              </a:solidFill>
              <a:latin typeface="Verdana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Толковый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словарь Ожегова.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Капуста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огородное растение семейства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/>
              </a:rPr>
              <a:t>крестоцветных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растущее обычно кочаном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Пример: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Кочан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капусты. Цветная к. (с белой головкой, образованной плотно прилегающими друг к другу зачатками соцветий). К.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/>
              </a:rPr>
              <a:t>кольраби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Ефремова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Т.Ф. Толковый словарь русского языка.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Капуста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городное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растение семейства крестоцветных, листья которого употребляются в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пищу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свежем 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/>
              </a:rPr>
              <a:t>квашеном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виде.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73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82453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Энциклопедический словарь: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1998 г.</a:t>
            </a:r>
            <a:b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капуста 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 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одно-, 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дву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- и многолетних растений семейства крестоцветных, овощная культура. Ок. 35 видов, в Евразии и Северной Африке, большинство в Средиземноморье. Возделывают капусту кочанную (в кочанах сахара, белки, витамин С, минеральные вещества), цветную, савойскую, брюссельскую, кольраби и др. К роду капусты относятся также репа, рапс, сурепица, 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сарептская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горчица, брюква. Выращивают повсеместно.</a:t>
            </a:r>
            <a:b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брюссельская капуста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брюссельская </a:t>
            </a:r>
            <a:r>
              <a:rPr lang="ru-RU" sz="2400" dirty="0" err="1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капуста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двулетнее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травянистое растение рода капуста семейства крестоцветных. В пищу употребляют 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кочанчики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диаметром 2,5-5 см, образующиеся на стебле в пазухах листьев (2035 шт.).</a:t>
            </a:r>
            <a:b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2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468052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морская капуста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морская </a:t>
            </a:r>
            <a:r>
              <a:rPr lang="ru-RU" sz="2400" dirty="0" err="1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капуста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водоросли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рода ламинария, имеющие промысловое значение. Образуют заросли с биомассой 5-10 и более кг/м2. Богаты белками, углеводами, витаминами, микроэлементами. Ламинария японская съедобна в свежем и консервированном виде; выращивается на морских плантациях. Некоторые виды используют в медицине (слабительное).</a:t>
            </a:r>
            <a:b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савойская капуста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савойская </a:t>
            </a:r>
            <a:r>
              <a:rPr lang="ru-RU" sz="2400" dirty="0" err="1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капуста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двулетнее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травянистое растение рода капуста семейства крестоцветных. В пищу употребляют кочаны из нежных гофрированных листьев. Урожайность 170-300 ц с 1 га.</a:t>
            </a:r>
            <a:b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цветная капуста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цветная </a:t>
            </a:r>
            <a:r>
              <a:rPr lang="ru-RU" sz="2400" dirty="0" err="1">
                <a:solidFill>
                  <a:srgbClr val="428BCA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капуста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однолетнее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травянистое растение рода капуста. В пищу употребляют недоразвитые соцветия - головки. Урожайность 180 ц и более с 1 га.</a:t>
            </a:r>
            <a:b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25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25091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>Словарное </a:t>
            </a:r>
            <a:r>
              <a:rPr lang="ru-RU" sz="28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>слово "капуста"</a:t>
            </a:r>
            <a:r>
              <a:rPr lang="ru-RU" sz="20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написание сложного словарного слова "капуста" с сомнительными буквами:</a:t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Следует запомнить, что словарное слово "к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пуста" пишется с буквой "</a:t>
            </a:r>
            <a:r>
              <a:rPr lang="ru-RU" sz="2400" b="1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  <a:t>Слова-образы для запоминания:</a:t>
            </a:r>
            <a:br>
              <a:rPr lang="ru-RU" sz="2400" b="1" dirty="0">
                <a:solidFill>
                  <a:srgbClr val="37593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коч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н - 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</a:t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дка - </a:t>
            </a:r>
            <a:r>
              <a:rPr lang="ru-RU" sz="2400" dirty="0" smtClean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В словах-образах буква, которая является сомнительной в словарном слове "капуста", находится под ударением. Поэтому, чтобы правильно написать словарное слово "к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пуста", необходимо вспомнить слово-образ "коч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н" и другие подобные слова-образы.</a:t>
            </a:r>
            <a:br>
              <a:rPr lang="ru-RU" sz="24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00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492896"/>
            <a:ext cx="7772400" cy="3096344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На т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релке лежит к</a:t>
            </a:r>
            <a:r>
              <a:rPr lang="ru-RU" sz="2800" dirty="0">
                <a:solidFill>
                  <a:srgbClr val="009F3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пуста.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Объединение словарного слова в словосочетания с другими словарными словами, у которых сомнительной является та же буква, позволяет запомнить написание сразу нескольких слов.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20689"/>
            <a:ext cx="6417734" cy="93610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37593E"/>
                </a:solidFill>
                <a:latin typeface="Tahoma"/>
              </a:rPr>
              <a:t>Словосочетания с другими словарными словами: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63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060848"/>
            <a:ext cx="7772400" cy="1926712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Вырастишь </a:t>
            </a:r>
            <a:r>
              <a:rPr lang="ru-RU" sz="2800" dirty="0">
                <a:solidFill>
                  <a:srgbClr val="009F33"/>
                </a:solidFill>
                <a:latin typeface="Times New Roman" pitchFamily="18" charset="0"/>
                <a:cs typeface="Times New Roman" pitchFamily="18" charset="0"/>
              </a:rPr>
              <a:t>капусту</a:t>
            </a: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 – в закромах не будет пусто. (Пословица)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9F33"/>
                </a:solidFill>
                <a:latin typeface="Times New Roman" pitchFamily="18" charset="0"/>
                <a:cs typeface="Times New Roman" pitchFamily="18" charset="0"/>
              </a:rPr>
              <a:t>Капусту</a:t>
            </a: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 – детишкам, кочерыжки – зайчишкам. (Пословица)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Здоровье не запустим – будем есть </a:t>
            </a:r>
            <a:r>
              <a:rPr lang="ru-RU" sz="2800" dirty="0">
                <a:solidFill>
                  <a:srgbClr val="009F33"/>
                </a:solidFill>
                <a:latin typeface="Times New Roman" pitchFamily="18" charset="0"/>
                <a:cs typeface="Times New Roman" pitchFamily="18" charset="0"/>
              </a:rPr>
              <a:t>капусту</a:t>
            </a: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. (Пословица)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  <a:t>Фразеологизмы со словом "капуста" помогают запомнить написание словарного слова в интересном выражении.</a:t>
            </a:r>
            <a:br>
              <a:rPr lang="ru-RU" sz="2800" dirty="0">
                <a:solidFill>
                  <a:srgbClr val="3D472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20689"/>
            <a:ext cx="6417734" cy="115212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37593E"/>
                </a:solidFill>
                <a:latin typeface="Tahoma"/>
              </a:rPr>
              <a:t>Фразеологизмы со словарным словом для запоминания: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72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149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Энциклопедия одного слова</vt:lpstr>
      <vt:lpstr>Презентация PowerPoint</vt:lpstr>
      <vt:lpstr>История происхождения слова</vt:lpstr>
      <vt:lpstr>Значение слова</vt:lpstr>
      <vt:lpstr>Энциклопедический словарь: 1998 г. капуста род одно-, дву- и многолетних растений семейства крестоцветных, овощная культура. Ок. 35 видов, в Евразии и Северной Африке, большинство в Средиземноморье. Возделывают капусту кочанную (в кочанах сахара, белки, витамин С, минеральные вещества), цветную, савойскую, брюссельскую, кольраби и др. К роду капусты относятся также репа, рапс, сурепица, сарептская горчица, брюква. Выращивают повсеместно. брюссельская капуста брюссельская капустадвулетнее травянистое растение рода капуста семейства крестоцветных. В пищу употребляют кочанчики диаметром 2,5-5 см, образующиеся на стебле в пазухах листьев (2035 шт.). </vt:lpstr>
      <vt:lpstr>морская капуста морская капуставодоросли рода ламинария, имеющие промысловое значение. Образуют заросли с биомассой 5-10 и более кг/м2. Богаты белками, углеводами, витаминами, микроэлементами. Ламинария японская съедобна в свежем и консервированном виде; выращивается на морских плантациях. Некоторые виды используют в медицине (слабительное). савойская капуста савойская капустадвулетнее травянистое растение рода капуста семейства крестоцветных. В пищу употребляют кочаны из нежных гофрированных листьев. Урожайность 170-300 ц с 1 га. цветная капуста цветная капустаоднолетнее травянистое растение рода капуста. В пищу употребляют недоразвитые соцветия - головки. Урожайность 180 ц и более с 1 га. </vt:lpstr>
      <vt:lpstr>   Словарное слово "капуста" Правильное написание сложного словарного слова "капуста" с сомнительными буквами: капуста Следует запомнить, что словарное слово "капуста" пишется с буквой "а". Слова-образы для запоминания: кочан - капуста кадка - капуста В словах-образах буква, которая является сомнительной в словарном слове "капуста", находится под ударением. Поэтому, чтобы правильно написать словарное слово "капуста", необходимо вспомнить слово-образ "кочан" и другие подобные слова-образы. </vt:lpstr>
      <vt:lpstr>На тарелке лежит капуста.  Объединение словарного слова в словосочетания с другими словарными словами, у которых сомнительной является та же буква, позволяет запомнить написание сразу нескольких слов. </vt:lpstr>
      <vt:lpstr>Вырастишь капусту – в закромах не будет пусто. (Пословица) Капусту – детишкам, кочерыжки – зайчишкам. (Пословица) Здоровье не запустим – будем есть капусту. (Пословица) Фразеологизмы со словом "капуста" помогают запомнить написание словарного слова в интересном выражении. </vt:lpstr>
      <vt:lpstr>Стихотворения со словарным словом для запоминания:</vt:lpstr>
      <vt:lpstr>Картинка к словарному слову для запоминания:</vt:lpstr>
      <vt:lpstr>Задание  </vt:lpstr>
      <vt:lpstr>http://enc-dic.com/ozhegov/Kapusta-11758/ http://textologia.ru http://ped-kopilka.ru/ С.И. Ожегов Словарь русского языка Ефремова Т.Ф. Толковый словарь русского языка.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одного слова</dc:title>
  <dc:creator>Игорь</dc:creator>
  <cp:lastModifiedBy>Игорь</cp:lastModifiedBy>
  <cp:revision>13</cp:revision>
  <dcterms:created xsi:type="dcterms:W3CDTF">2015-01-18T18:04:14Z</dcterms:created>
  <dcterms:modified xsi:type="dcterms:W3CDTF">2015-01-18T20:04:09Z</dcterms:modified>
</cp:coreProperties>
</file>