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743" y="1145570"/>
            <a:ext cx="5110336" cy="1829761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ПРЕЗЕНТАЦИЯ НЕПОСРЕДСТВЕННО-ОБРАЗОВАТЕЛЬНОЙ ДЕЯТЕЛЬНОСТИ ПО ФОРМИРОВАНИЮ ЭЛЕМЕНТАРНЫХ МАТЕМАТИЧЕСКИХ ПРЕДСТАВЛЕНИЙ ДЛЯ СТАРШЕЙ ГРУППЫ 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0648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B050"/>
                </a:solidFill>
              </a:rPr>
              <a:t>МУНИЦИПАЛЬНОЕ АВТОНОМНОЕ ДОШКОЛЬНОЕ ОБРАЗОВАТЕЛЬНОЕ УЧРЕЖДЕНИЕ ДЕТСКИЙ САД №17 ОБЩЕРАЗВИВАЮЩЕГО ВИДА</a:t>
            </a:r>
            <a:endParaRPr lang="ru-RU" sz="18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5301208"/>
            <a:ext cx="331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Подготовила воспитатель Ушакова Ю.В.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623731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. Чехов</a:t>
            </a:r>
          </a:p>
          <a:p>
            <a:pPr algn="ctr"/>
            <a:r>
              <a:rPr lang="ru-RU" dirty="0" smtClean="0"/>
              <a:t>2014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94520" y="2607144"/>
            <a:ext cx="504056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«ИГРАЕМ С МАШЕЙ И МЕДВЕДЕМ»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252" y="2571973"/>
            <a:ext cx="2880320" cy="287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55792"/>
            <a:ext cx="1296144" cy="178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6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4"/>
            <a:ext cx="5757614" cy="3936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87599"/>
            <a:ext cx="1872208" cy="258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2808312" cy="549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53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960"/>
            <a:ext cx="1871663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2805113" cy="549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76005"/>
            <a:ext cx="870748" cy="57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47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289548" cy="328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5508104" y="2924944"/>
            <a:ext cx="2952328" cy="295232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05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60648"/>
            <a:ext cx="504056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0152" y="1772816"/>
            <a:ext cx="2088232" cy="42484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475</TotalTime>
  <Words>38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ПРЕЗЕНТАЦИЯ НЕПОСРЕДСТВЕННО-ОБРАЗОВАТЕЛЬНОЙ ДЕЯТЕЛЬНОСТИ ПО ФОРМИРОВАНИЮ ЭЛЕМЕНТАРНЫХ МАТЕМАТИЧЕСКИХ ПРЕДСТАВЛЕНИЙ ДЛЯ СТАРШЕЙ ГРУППЫ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76</cp:revision>
  <dcterms:created xsi:type="dcterms:W3CDTF">2014-11-25T06:35:28Z</dcterms:created>
  <dcterms:modified xsi:type="dcterms:W3CDTF">2015-01-18T10:13:54Z</dcterms:modified>
</cp:coreProperties>
</file>