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D0595-9051-49A3-AD3A-C063239B8A9B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39F453D-E1FB-4C47-BE2F-8B24B25C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D0595-9051-49A3-AD3A-C063239B8A9B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53D-E1FB-4C47-BE2F-8B24B25C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D0595-9051-49A3-AD3A-C063239B8A9B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53D-E1FB-4C47-BE2F-8B24B25C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D0595-9051-49A3-AD3A-C063239B8A9B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39F453D-E1FB-4C47-BE2F-8B24B25C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D0595-9051-49A3-AD3A-C063239B8A9B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53D-E1FB-4C47-BE2F-8B24B25C93B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D0595-9051-49A3-AD3A-C063239B8A9B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53D-E1FB-4C47-BE2F-8B24B25C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D0595-9051-49A3-AD3A-C063239B8A9B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39F453D-E1FB-4C47-BE2F-8B24B25C93B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D0595-9051-49A3-AD3A-C063239B8A9B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53D-E1FB-4C47-BE2F-8B24B25C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D0595-9051-49A3-AD3A-C063239B8A9B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53D-E1FB-4C47-BE2F-8B24B25C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D0595-9051-49A3-AD3A-C063239B8A9B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53D-E1FB-4C47-BE2F-8B24B25C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D0595-9051-49A3-AD3A-C063239B8A9B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53D-E1FB-4C47-BE2F-8B24B25C93B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7ED0595-9051-49A3-AD3A-C063239B8A9B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39F453D-E1FB-4C47-BE2F-8B24B25C93B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7772400" cy="714380"/>
          </a:xfrm>
        </p:spPr>
        <p:txBody>
          <a:bodyPr>
            <a:normAutofit/>
          </a:bodyPr>
          <a:lstStyle/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ПРОФЕСИИ НАШИХ МАМ.</a:t>
            </a:r>
            <a:endParaRPr lang="ru-RU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c70226855450ef0072485653384рмb0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714488"/>
            <a:ext cx="8215370" cy="493433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to-sovet10bi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43182"/>
            <a:ext cx="4286248" cy="4024324"/>
          </a:xfrm>
          <a:prstGeom prst="rect">
            <a:avLst/>
          </a:prstGeom>
        </p:spPr>
      </p:pic>
      <p:pic>
        <p:nvPicPr>
          <p:cNvPr id="3" name="Рисунок 2" descr="anemiya_u_detey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142852"/>
            <a:ext cx="4762511" cy="31702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72000" y="4357694"/>
            <a:ext cx="37162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ой доктор.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857232"/>
            <a:ext cx="40719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 smtClean="0">
                <a:ln w="12700">
                  <a:solidFill>
                    <a:srgbClr val="4E3B30">
                      <a:satMod val="155000"/>
                    </a:srgbClr>
                  </a:solidFill>
                  <a:prstDash val="solid"/>
                </a:ln>
                <a:solidFill>
                  <a:srgbClr val="FBEEC9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МАМА</a:t>
            </a:r>
            <a:endParaRPr lang="ru-RU" sz="5400" b="1" dirty="0">
              <a:ln w="12700">
                <a:solidFill>
                  <a:srgbClr val="4E3B30">
                    <a:satMod val="155000"/>
                  </a:srgbClr>
                </a:solidFill>
                <a:prstDash val="solid"/>
              </a:ln>
              <a:solidFill>
                <a:srgbClr val="FBEEC9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34833981453395c52c3e66_3346547_professii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1" y="714356"/>
            <a:ext cx="4082099" cy="5610244"/>
          </a:xfrm>
        </p:spPr>
      </p:pic>
      <p:pic>
        <p:nvPicPr>
          <p:cNvPr id="6" name="Содержимое 5" descr="4048493-42690d018e4750a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714356"/>
            <a:ext cx="3786214" cy="550072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353851699_1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4219" y="1600200"/>
            <a:ext cx="3792161" cy="4724400"/>
          </a:xfrm>
        </p:spPr>
      </p:pic>
      <p:pic>
        <p:nvPicPr>
          <p:cNvPr id="6" name="Содержимое 5" descr="parikmasher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29124" y="1857364"/>
            <a:ext cx="4562476" cy="400052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36722005757774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94377" y="1600200"/>
            <a:ext cx="3211845" cy="4724400"/>
          </a:xfrm>
        </p:spPr>
      </p:pic>
      <p:pic>
        <p:nvPicPr>
          <p:cNvPr id="6" name="Содержимое 5" descr="af1fe9b2664fb7b35c848f3febc2671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86248" y="2000240"/>
            <a:ext cx="4705352" cy="340769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arhangelsk-trebuetsya_prodavec_274730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142984"/>
            <a:ext cx="3786214" cy="5214974"/>
          </a:xfrm>
        </p:spPr>
      </p:pic>
      <p:pic>
        <p:nvPicPr>
          <p:cNvPr id="7" name="Содержимое 6" descr="7400632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142984"/>
            <a:ext cx="4343400" cy="5214974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EFEFE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</TotalTime>
  <Words>8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ПРОФЕСИИ НАШИХ МАМ.</vt:lpstr>
      <vt:lpstr>Слайд 2</vt:lpstr>
      <vt:lpstr>Слайд 3</vt:lpstr>
      <vt:lpstr>Слайд 4</vt:lpstr>
      <vt:lpstr>Слайд 5</vt:lpstr>
      <vt:lpstr>Слайд 6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ПРОФЕСИИ НАШИХ МАМ.</dc:title>
  <dc:creator>ОЛБГА</dc:creator>
  <cp:lastModifiedBy>ОЛБГА</cp:lastModifiedBy>
  <cp:revision>4</cp:revision>
  <dcterms:created xsi:type="dcterms:W3CDTF">2015-01-17T20:56:31Z</dcterms:created>
  <dcterms:modified xsi:type="dcterms:W3CDTF">2015-01-17T21:32:58Z</dcterms:modified>
</cp:coreProperties>
</file>